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9"/>
  </p:notesMasterIdLst>
  <p:sldIdLst>
    <p:sldId id="261" r:id="rId5"/>
    <p:sldId id="286" r:id="rId6"/>
    <p:sldId id="285" r:id="rId7"/>
    <p:sldId id="287" r:id="rId8"/>
    <p:sldId id="288" r:id="rId9"/>
    <p:sldId id="282" r:id="rId10"/>
    <p:sldId id="274" r:id="rId11"/>
    <p:sldId id="289" r:id="rId12"/>
    <p:sldId id="291" r:id="rId13"/>
    <p:sldId id="290" r:id="rId14"/>
    <p:sldId id="277" r:id="rId15"/>
    <p:sldId id="279" r:id="rId16"/>
    <p:sldId id="280" r:id="rId17"/>
    <p:sldId id="29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960C72B-3688-405D-AD2D-B442E5653EFF}">
          <p14:sldIdLst>
            <p14:sldId id="261"/>
          </p14:sldIdLst>
        </p14:section>
        <p14:section name="Untitled Section" id="{8849DA07-9064-4A06-8BCB-32E1CF9C5CA2}">
          <p14:sldIdLst>
            <p14:sldId id="286"/>
            <p14:sldId id="285"/>
            <p14:sldId id="287"/>
            <p14:sldId id="288"/>
            <p14:sldId id="282"/>
            <p14:sldId id="274"/>
            <p14:sldId id="289"/>
            <p14:sldId id="291"/>
            <p14:sldId id="290"/>
            <p14:sldId id="277"/>
            <p14:sldId id="279"/>
            <p14:sldId id="280"/>
            <p14:sldId id="29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7546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31B3D7-2A9E-4AFF-931B-BC2793DF438F}" v="135" dt="2022-06-22T17:03:24.2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5" autoAdjust="0"/>
    <p:restoredTop sz="78863" autoAdjust="0"/>
  </p:normalViewPr>
  <p:slideViewPr>
    <p:cSldViewPr snapToGrid="0">
      <p:cViewPr varScale="1">
        <p:scale>
          <a:sx n="59" d="100"/>
          <a:sy n="59" d="100"/>
        </p:scale>
        <p:origin x="63" y="3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sley Wood" userId="5512fa6e-3ed6-4cb2-b673-2cb5ab02670a" providerId="ADAL" clId="{E531B3D7-2A9E-4AFF-931B-BC2793DF438F}"/>
    <pc:docChg chg="undo custSel addSld delSld modSld sldOrd modSection">
      <pc:chgData name="Lesley Wood" userId="5512fa6e-3ed6-4cb2-b673-2cb5ab02670a" providerId="ADAL" clId="{E531B3D7-2A9E-4AFF-931B-BC2793DF438F}" dt="2022-06-22T17:06:15.221" v="751"/>
      <pc:docMkLst>
        <pc:docMk/>
      </pc:docMkLst>
      <pc:sldChg chg="del">
        <pc:chgData name="Lesley Wood" userId="5512fa6e-3ed6-4cb2-b673-2cb5ab02670a" providerId="ADAL" clId="{E531B3D7-2A9E-4AFF-931B-BC2793DF438F}" dt="2022-06-22T15:14:12.667" v="0" actId="2696"/>
        <pc:sldMkLst>
          <pc:docMk/>
          <pc:sldMk cId="275233365" sldId="283"/>
        </pc:sldMkLst>
      </pc:sldChg>
      <pc:sldChg chg="ord">
        <pc:chgData name="Lesley Wood" userId="5512fa6e-3ed6-4cb2-b673-2cb5ab02670a" providerId="ADAL" clId="{E531B3D7-2A9E-4AFF-931B-BC2793DF438F}" dt="2022-06-22T15:40:37.919" v="174"/>
        <pc:sldMkLst>
          <pc:docMk/>
          <pc:sldMk cId="640097737" sldId="288"/>
        </pc:sldMkLst>
      </pc:sldChg>
      <pc:sldChg chg="addSp delSp modSp add mod ord setBg">
        <pc:chgData name="Lesley Wood" userId="5512fa6e-3ed6-4cb2-b673-2cb5ab02670a" providerId="ADAL" clId="{E531B3D7-2A9E-4AFF-931B-BC2793DF438F}" dt="2022-06-22T15:53:00.761" v="417" actId="20577"/>
        <pc:sldMkLst>
          <pc:docMk/>
          <pc:sldMk cId="716775922" sldId="289"/>
        </pc:sldMkLst>
        <pc:spChg chg="del mod">
          <ac:chgData name="Lesley Wood" userId="5512fa6e-3ed6-4cb2-b673-2cb5ab02670a" providerId="ADAL" clId="{E531B3D7-2A9E-4AFF-931B-BC2793DF438F}" dt="2022-06-22T15:43:31.107" v="195"/>
          <ac:spMkLst>
            <pc:docMk/>
            <pc:sldMk cId="716775922" sldId="289"/>
            <ac:spMk id="2" creationId="{68CB7D5B-A483-1444-A4B3-F181A1F9A490}"/>
          </ac:spMkLst>
        </pc:spChg>
        <pc:spChg chg="add del mod">
          <ac:chgData name="Lesley Wood" userId="5512fa6e-3ed6-4cb2-b673-2cb5ab02670a" providerId="ADAL" clId="{E531B3D7-2A9E-4AFF-931B-BC2793DF438F}" dt="2022-06-22T15:43:31.107" v="195"/>
          <ac:spMkLst>
            <pc:docMk/>
            <pc:sldMk cId="716775922" sldId="289"/>
            <ac:spMk id="3" creationId="{29132DE4-5AB3-7F93-8130-62669F3224E1}"/>
          </ac:spMkLst>
        </pc:spChg>
        <pc:spChg chg="mod">
          <ac:chgData name="Lesley Wood" userId="5512fa6e-3ed6-4cb2-b673-2cb5ab02670a" providerId="ADAL" clId="{E531B3D7-2A9E-4AFF-931B-BC2793DF438F}" dt="2022-06-22T15:53:00.761" v="417" actId="20577"/>
          <ac:spMkLst>
            <pc:docMk/>
            <pc:sldMk cId="716775922" sldId="289"/>
            <ac:spMk id="4" creationId="{CF608A2B-3AE2-42E0-A556-0811A7772E90}"/>
          </ac:spMkLst>
        </pc:spChg>
        <pc:spChg chg="mod">
          <ac:chgData name="Lesley Wood" userId="5512fa6e-3ed6-4cb2-b673-2cb5ab02670a" providerId="ADAL" clId="{E531B3D7-2A9E-4AFF-931B-BC2793DF438F}" dt="2022-06-22T15:43:09.849" v="193" actId="20577"/>
          <ac:spMkLst>
            <pc:docMk/>
            <pc:sldMk cId="716775922" sldId="289"/>
            <ac:spMk id="5" creationId="{5AB60010-49D4-43F3-BB6F-8269E48B9D25}"/>
          </ac:spMkLst>
        </pc:spChg>
        <pc:spChg chg="add mod">
          <ac:chgData name="Lesley Wood" userId="5512fa6e-3ed6-4cb2-b673-2cb5ab02670a" providerId="ADAL" clId="{E531B3D7-2A9E-4AFF-931B-BC2793DF438F}" dt="2022-06-22T15:50:16.482" v="406" actId="113"/>
          <ac:spMkLst>
            <pc:docMk/>
            <pc:sldMk cId="716775922" sldId="289"/>
            <ac:spMk id="6" creationId="{DB4FD20B-8836-DEAE-5D77-23DA75CE2051}"/>
          </ac:spMkLst>
        </pc:spChg>
        <pc:spChg chg="add del mod">
          <ac:chgData name="Lesley Wood" userId="5512fa6e-3ed6-4cb2-b673-2cb5ab02670a" providerId="ADAL" clId="{E531B3D7-2A9E-4AFF-931B-BC2793DF438F}" dt="2022-06-22T15:43:44.678" v="197" actId="26606"/>
          <ac:spMkLst>
            <pc:docMk/>
            <pc:sldMk cId="716775922" sldId="289"/>
            <ac:spMk id="8" creationId="{EADED115-FBE5-7F05-BFB0-6B8634B6034E}"/>
          </ac:spMkLst>
        </pc:spChg>
        <pc:spChg chg="add del">
          <ac:chgData name="Lesley Wood" userId="5512fa6e-3ed6-4cb2-b673-2cb5ab02670a" providerId="ADAL" clId="{E531B3D7-2A9E-4AFF-931B-BC2793DF438F}" dt="2022-06-22T15:44:02.291" v="199" actId="26606"/>
          <ac:spMkLst>
            <pc:docMk/>
            <pc:sldMk cId="716775922" sldId="289"/>
            <ac:spMk id="13" creationId="{058A14AF-9FB5-4CC7-BA35-E8E85D3EDF0E}"/>
          </ac:spMkLst>
        </pc:spChg>
        <pc:spChg chg="add del">
          <ac:chgData name="Lesley Wood" userId="5512fa6e-3ed6-4cb2-b673-2cb5ab02670a" providerId="ADAL" clId="{E531B3D7-2A9E-4AFF-931B-BC2793DF438F}" dt="2022-06-22T15:44:02.291" v="199" actId="26606"/>
          <ac:spMkLst>
            <pc:docMk/>
            <pc:sldMk cId="716775922" sldId="289"/>
            <ac:spMk id="15" creationId="{3A9A4357-BD1D-4622-A4FE-766E6AB8DE84}"/>
          </ac:spMkLst>
        </pc:spChg>
        <pc:spChg chg="add del">
          <ac:chgData name="Lesley Wood" userId="5512fa6e-3ed6-4cb2-b673-2cb5ab02670a" providerId="ADAL" clId="{E531B3D7-2A9E-4AFF-931B-BC2793DF438F}" dt="2022-06-22T15:44:02.291" v="199" actId="26606"/>
          <ac:spMkLst>
            <pc:docMk/>
            <pc:sldMk cId="716775922" sldId="289"/>
            <ac:spMk id="17" creationId="{E659831F-0D9A-4C63-9EBB-8435B85A440F}"/>
          </ac:spMkLst>
        </pc:spChg>
        <pc:spChg chg="add del">
          <ac:chgData name="Lesley Wood" userId="5512fa6e-3ed6-4cb2-b673-2cb5ab02670a" providerId="ADAL" clId="{E531B3D7-2A9E-4AFF-931B-BC2793DF438F}" dt="2022-06-22T15:44:02.291" v="199" actId="26606"/>
          <ac:spMkLst>
            <pc:docMk/>
            <pc:sldMk cId="716775922" sldId="289"/>
            <ac:spMk id="19" creationId="{E6995CE5-F890-4ABA-82A2-26507CE8D2A3}"/>
          </ac:spMkLst>
        </pc:spChg>
        <pc:spChg chg="add del">
          <ac:chgData name="Lesley Wood" userId="5512fa6e-3ed6-4cb2-b673-2cb5ab02670a" providerId="ADAL" clId="{E531B3D7-2A9E-4AFF-931B-BC2793DF438F}" dt="2022-06-22T15:44:57.601" v="207" actId="26606"/>
          <ac:spMkLst>
            <pc:docMk/>
            <pc:sldMk cId="716775922" sldId="289"/>
            <ac:spMk id="24" creationId="{743AA782-23D1-4521-8CAD-47662984AA08}"/>
          </ac:spMkLst>
        </pc:spChg>
        <pc:spChg chg="add del">
          <ac:chgData name="Lesley Wood" userId="5512fa6e-3ed6-4cb2-b673-2cb5ab02670a" providerId="ADAL" clId="{E531B3D7-2A9E-4AFF-931B-BC2793DF438F}" dt="2022-06-22T15:44:57.601" v="207" actId="26606"/>
          <ac:spMkLst>
            <pc:docMk/>
            <pc:sldMk cId="716775922" sldId="289"/>
            <ac:spMk id="26" creationId="{71877DBC-BB60-40F0-AC93-2ACDBAAE60CE}"/>
          </ac:spMkLst>
        </pc:spChg>
        <pc:spChg chg="add del">
          <ac:chgData name="Lesley Wood" userId="5512fa6e-3ed6-4cb2-b673-2cb5ab02670a" providerId="ADAL" clId="{E531B3D7-2A9E-4AFF-931B-BC2793DF438F}" dt="2022-06-22T15:45:08.916" v="210" actId="26606"/>
          <ac:spMkLst>
            <pc:docMk/>
            <pc:sldMk cId="716775922" sldId="289"/>
            <ac:spMk id="31" creationId="{46F7435D-E3DB-47B1-BA61-B00ACC83A9DE}"/>
          </ac:spMkLst>
        </pc:spChg>
        <pc:spChg chg="add del">
          <ac:chgData name="Lesley Wood" userId="5512fa6e-3ed6-4cb2-b673-2cb5ab02670a" providerId="ADAL" clId="{E531B3D7-2A9E-4AFF-931B-BC2793DF438F}" dt="2022-06-22T15:45:08.916" v="210" actId="26606"/>
          <ac:spMkLst>
            <pc:docMk/>
            <pc:sldMk cId="716775922" sldId="289"/>
            <ac:spMk id="33" creationId="{F263A0B5-F8C4-4116-809F-78A768EA79A6}"/>
          </ac:spMkLst>
        </pc:spChg>
        <pc:spChg chg="add">
          <ac:chgData name="Lesley Wood" userId="5512fa6e-3ed6-4cb2-b673-2cb5ab02670a" providerId="ADAL" clId="{E531B3D7-2A9E-4AFF-931B-BC2793DF438F}" dt="2022-06-22T15:45:08.916" v="210" actId="26606"/>
          <ac:spMkLst>
            <pc:docMk/>
            <pc:sldMk cId="716775922" sldId="289"/>
            <ac:spMk id="38" creationId="{5E39A796-BE83-48B1-B33F-35C4A32AAB57}"/>
          </ac:spMkLst>
        </pc:spChg>
        <pc:spChg chg="add">
          <ac:chgData name="Lesley Wood" userId="5512fa6e-3ed6-4cb2-b673-2cb5ab02670a" providerId="ADAL" clId="{E531B3D7-2A9E-4AFF-931B-BC2793DF438F}" dt="2022-06-22T15:45:08.916" v="210" actId="26606"/>
          <ac:spMkLst>
            <pc:docMk/>
            <pc:sldMk cId="716775922" sldId="289"/>
            <ac:spMk id="40" creationId="{72F84B47-E267-4194-8194-831DB7B5547F}"/>
          </ac:spMkLst>
        </pc:spChg>
        <pc:graphicFrameChg chg="add mod modGraphic">
          <ac:chgData name="Lesley Wood" userId="5512fa6e-3ed6-4cb2-b673-2cb5ab02670a" providerId="ADAL" clId="{E531B3D7-2A9E-4AFF-931B-BC2793DF438F}" dt="2022-06-22T15:45:08.916" v="210" actId="26606"/>
          <ac:graphicFrameMkLst>
            <pc:docMk/>
            <pc:sldMk cId="716775922" sldId="289"/>
            <ac:graphicFrameMk id="7" creationId="{16436D61-0CB0-D2FC-04A1-B6D94BA41B99}"/>
          </ac:graphicFrameMkLst>
        </pc:graphicFrameChg>
      </pc:sldChg>
      <pc:sldChg chg="modSp add del mod">
        <pc:chgData name="Lesley Wood" userId="5512fa6e-3ed6-4cb2-b673-2cb5ab02670a" providerId="ADAL" clId="{E531B3D7-2A9E-4AFF-931B-BC2793DF438F}" dt="2022-06-22T15:20:15.519" v="129" actId="2696"/>
        <pc:sldMkLst>
          <pc:docMk/>
          <pc:sldMk cId="1733816311" sldId="289"/>
        </pc:sldMkLst>
        <pc:graphicFrameChg chg="mod modGraphic">
          <ac:chgData name="Lesley Wood" userId="5512fa6e-3ed6-4cb2-b673-2cb5ab02670a" providerId="ADAL" clId="{E531B3D7-2A9E-4AFF-931B-BC2793DF438F}" dt="2022-06-22T15:20:08.720" v="128" actId="207"/>
          <ac:graphicFrameMkLst>
            <pc:docMk/>
            <pc:sldMk cId="1733816311" sldId="289"/>
            <ac:graphicFrameMk id="6" creationId="{D7DBF700-D2D0-4019-80B7-C59A0B2C4EC8}"/>
          </ac:graphicFrameMkLst>
        </pc:graphicFrameChg>
      </pc:sldChg>
      <pc:sldChg chg="modSp add del">
        <pc:chgData name="Lesley Wood" userId="5512fa6e-3ed6-4cb2-b673-2cb5ab02670a" providerId="ADAL" clId="{E531B3D7-2A9E-4AFF-931B-BC2793DF438F}" dt="2022-06-22T15:15:30.481" v="117" actId="2696"/>
        <pc:sldMkLst>
          <pc:docMk/>
          <pc:sldMk cId="1889746475" sldId="289"/>
        </pc:sldMkLst>
        <pc:graphicFrameChg chg="mod">
          <ac:chgData name="Lesley Wood" userId="5512fa6e-3ed6-4cb2-b673-2cb5ab02670a" providerId="ADAL" clId="{E531B3D7-2A9E-4AFF-931B-BC2793DF438F}" dt="2022-06-22T15:15:25.166" v="116" actId="20577"/>
          <ac:graphicFrameMkLst>
            <pc:docMk/>
            <pc:sldMk cId="1889746475" sldId="289"/>
            <ac:graphicFrameMk id="6" creationId="{D7DBF700-D2D0-4019-80B7-C59A0B2C4EC8}"/>
          </ac:graphicFrameMkLst>
        </pc:graphicFrameChg>
      </pc:sldChg>
      <pc:sldChg chg="addSp modSp add del mod ord">
        <pc:chgData name="Lesley Wood" userId="5512fa6e-3ed6-4cb2-b673-2cb5ab02670a" providerId="ADAL" clId="{E531B3D7-2A9E-4AFF-931B-BC2793DF438F}" dt="2022-06-22T15:42:46.180" v="190" actId="2696"/>
        <pc:sldMkLst>
          <pc:docMk/>
          <pc:sldMk cId="3106086427" sldId="289"/>
        </pc:sldMkLst>
        <pc:spChg chg="mod">
          <ac:chgData name="Lesley Wood" userId="5512fa6e-3ed6-4cb2-b673-2cb5ab02670a" providerId="ADAL" clId="{E531B3D7-2A9E-4AFF-931B-BC2793DF438F}" dt="2022-06-22T15:41:26.453" v="183" actId="20577"/>
          <ac:spMkLst>
            <pc:docMk/>
            <pc:sldMk cId="3106086427" sldId="289"/>
            <ac:spMk id="2" creationId="{68CB7D5B-A483-1444-A4B3-F181A1F9A490}"/>
          </ac:spMkLst>
        </pc:spChg>
        <pc:spChg chg="mod">
          <ac:chgData name="Lesley Wood" userId="5512fa6e-3ed6-4cb2-b673-2cb5ab02670a" providerId="ADAL" clId="{E531B3D7-2A9E-4AFF-931B-BC2793DF438F}" dt="2022-06-22T15:31:42.715" v="133" actId="20577"/>
          <ac:spMkLst>
            <pc:docMk/>
            <pc:sldMk cId="3106086427" sldId="289"/>
            <ac:spMk id="5" creationId="{5AB60010-49D4-43F3-BB6F-8269E48B9D25}"/>
          </ac:spMkLst>
        </pc:spChg>
        <pc:spChg chg="add mod">
          <ac:chgData name="Lesley Wood" userId="5512fa6e-3ed6-4cb2-b673-2cb5ab02670a" providerId="ADAL" clId="{E531B3D7-2A9E-4AFF-931B-BC2793DF438F}" dt="2022-06-22T15:33:33.889" v="156" actId="14100"/>
          <ac:spMkLst>
            <pc:docMk/>
            <pc:sldMk cId="3106086427" sldId="289"/>
            <ac:spMk id="6" creationId="{65A77C7E-C8DF-99E4-0C52-6A29C9A6BFDD}"/>
          </ac:spMkLst>
        </pc:spChg>
        <pc:graphicFrameChg chg="add mod modGraphic">
          <ac:chgData name="Lesley Wood" userId="5512fa6e-3ed6-4cb2-b673-2cb5ab02670a" providerId="ADAL" clId="{E531B3D7-2A9E-4AFF-931B-BC2793DF438F}" dt="2022-06-22T15:42:42.079" v="189" actId="14100"/>
          <ac:graphicFrameMkLst>
            <pc:docMk/>
            <pc:sldMk cId="3106086427" sldId="289"/>
            <ac:graphicFrameMk id="3" creationId="{C1F4A18C-70CB-1FDC-2EB0-0A44957A6373}"/>
          </ac:graphicFrameMkLst>
        </pc:graphicFrameChg>
      </pc:sldChg>
      <pc:sldChg chg="del">
        <pc:chgData name="Lesley Wood" userId="5512fa6e-3ed6-4cb2-b673-2cb5ab02670a" providerId="ADAL" clId="{E531B3D7-2A9E-4AFF-931B-BC2793DF438F}" dt="2022-06-22T15:14:17.628" v="1" actId="2696"/>
        <pc:sldMkLst>
          <pc:docMk/>
          <pc:sldMk cId="3667689376" sldId="289"/>
        </pc:sldMkLst>
      </pc:sldChg>
      <pc:sldChg chg="modSp add del mod">
        <pc:chgData name="Lesley Wood" userId="5512fa6e-3ed6-4cb2-b673-2cb5ab02670a" providerId="ADAL" clId="{E531B3D7-2A9E-4AFF-931B-BC2793DF438F}" dt="2022-06-22T15:42:57.017" v="191" actId="2696"/>
        <pc:sldMkLst>
          <pc:docMk/>
          <pc:sldMk cId="1760334570" sldId="290"/>
        </pc:sldMkLst>
        <pc:graphicFrameChg chg="mod modGraphic">
          <ac:chgData name="Lesley Wood" userId="5512fa6e-3ed6-4cb2-b673-2cb5ab02670a" providerId="ADAL" clId="{E531B3D7-2A9E-4AFF-931B-BC2793DF438F}" dt="2022-06-22T15:39:24.324" v="166" actId="207"/>
          <ac:graphicFrameMkLst>
            <pc:docMk/>
            <pc:sldMk cId="1760334570" sldId="290"/>
            <ac:graphicFrameMk id="3" creationId="{C1F4A18C-70CB-1FDC-2EB0-0A44957A6373}"/>
          </ac:graphicFrameMkLst>
        </pc:graphicFrameChg>
      </pc:sldChg>
      <pc:sldChg chg="addSp delSp modSp add mod ord">
        <pc:chgData name="Lesley Wood" userId="5512fa6e-3ed6-4cb2-b673-2cb5ab02670a" providerId="ADAL" clId="{E531B3D7-2A9E-4AFF-931B-BC2793DF438F}" dt="2022-06-22T17:04:05.374" v="548"/>
        <pc:sldMkLst>
          <pc:docMk/>
          <pc:sldMk cId="1921968083" sldId="290"/>
        </pc:sldMkLst>
        <pc:spChg chg="mod">
          <ac:chgData name="Lesley Wood" userId="5512fa6e-3ed6-4cb2-b673-2cb5ab02670a" providerId="ADAL" clId="{E531B3D7-2A9E-4AFF-931B-BC2793DF438F}" dt="2022-06-22T17:03:50.742" v="544" actId="20577"/>
          <ac:spMkLst>
            <pc:docMk/>
            <pc:sldMk cId="1921968083" sldId="290"/>
            <ac:spMk id="2" creationId="{68CB7D5B-A483-1444-A4B3-F181A1F9A490}"/>
          </ac:spMkLst>
        </pc:spChg>
        <pc:spChg chg="mod">
          <ac:chgData name="Lesley Wood" userId="5512fa6e-3ed6-4cb2-b673-2cb5ab02670a" providerId="ADAL" clId="{E531B3D7-2A9E-4AFF-931B-BC2793DF438F}" dt="2022-06-22T15:53:46.145" v="419" actId="6549"/>
          <ac:spMkLst>
            <pc:docMk/>
            <pc:sldMk cId="1921968083" sldId="290"/>
            <ac:spMk id="5" creationId="{5AB60010-49D4-43F3-BB6F-8269E48B9D25}"/>
          </ac:spMkLst>
        </pc:spChg>
        <pc:spChg chg="add mod">
          <ac:chgData name="Lesley Wood" userId="5512fa6e-3ed6-4cb2-b673-2cb5ab02670a" providerId="ADAL" clId="{E531B3D7-2A9E-4AFF-931B-BC2793DF438F}" dt="2022-06-22T17:03:24.288" v="518" actId="14826"/>
          <ac:spMkLst>
            <pc:docMk/>
            <pc:sldMk cId="1921968083" sldId="290"/>
            <ac:spMk id="8" creationId="{AF191DAF-1D3B-0434-82EB-ED8EB3C11AAD}"/>
          </ac:spMkLst>
        </pc:spChg>
        <pc:picChg chg="add del mod">
          <ac:chgData name="Lesley Wood" userId="5512fa6e-3ed6-4cb2-b673-2cb5ab02670a" providerId="ADAL" clId="{E531B3D7-2A9E-4AFF-931B-BC2793DF438F}" dt="2022-06-22T16:47:13.442" v="506" actId="478"/>
          <ac:picMkLst>
            <pc:docMk/>
            <pc:sldMk cId="1921968083" sldId="290"/>
            <ac:picMk id="3" creationId="{6711620F-AF5A-EBEF-9EFB-429FAAA75217}"/>
          </ac:picMkLst>
        </pc:picChg>
        <pc:picChg chg="add mod">
          <ac:chgData name="Lesley Wood" userId="5512fa6e-3ed6-4cb2-b673-2cb5ab02670a" providerId="ADAL" clId="{E531B3D7-2A9E-4AFF-931B-BC2793DF438F}" dt="2022-06-22T17:03:37.039" v="521" actId="14100"/>
          <ac:picMkLst>
            <pc:docMk/>
            <pc:sldMk cId="1921968083" sldId="290"/>
            <ac:picMk id="7" creationId="{84F82D0C-851E-8055-0CE4-468FD8EDC82D}"/>
          </ac:picMkLst>
        </pc:picChg>
      </pc:sldChg>
      <pc:sldChg chg="modSp add mod ord">
        <pc:chgData name="Lesley Wood" userId="5512fa6e-3ed6-4cb2-b673-2cb5ab02670a" providerId="ADAL" clId="{E531B3D7-2A9E-4AFF-931B-BC2793DF438F}" dt="2022-06-22T17:05:39.493" v="749" actId="20577"/>
        <pc:sldMkLst>
          <pc:docMk/>
          <pc:sldMk cId="1350277290" sldId="291"/>
        </pc:sldMkLst>
        <pc:spChg chg="mod">
          <ac:chgData name="Lesley Wood" userId="5512fa6e-3ed6-4cb2-b673-2cb5ab02670a" providerId="ADAL" clId="{E531B3D7-2A9E-4AFF-931B-BC2793DF438F}" dt="2022-06-22T17:05:39.493" v="749" actId="20577"/>
          <ac:spMkLst>
            <pc:docMk/>
            <pc:sldMk cId="1350277290" sldId="291"/>
            <ac:spMk id="2" creationId="{AE967CC4-4133-EA45-B050-CEEFAADE70E6}"/>
          </ac:spMkLst>
        </pc:spChg>
        <pc:spChg chg="mod">
          <ac:chgData name="Lesley Wood" userId="5512fa6e-3ed6-4cb2-b673-2cb5ab02670a" providerId="ADAL" clId="{E531B3D7-2A9E-4AFF-931B-BC2793DF438F}" dt="2022-06-22T17:05:00.555" v="678" actId="20577"/>
          <ac:spMkLst>
            <pc:docMk/>
            <pc:sldMk cId="1350277290" sldId="291"/>
            <ac:spMk id="4" creationId="{1CF22CD5-1764-4149-86CE-97B92BCC4C8C}"/>
          </ac:spMkLst>
        </pc:spChg>
      </pc:sldChg>
      <pc:sldChg chg="addSp modSp add del mod modMedia setBg">
        <pc:chgData name="Lesley Wood" userId="5512fa6e-3ed6-4cb2-b673-2cb5ab02670a" providerId="ADAL" clId="{E531B3D7-2A9E-4AFF-931B-BC2793DF438F}" dt="2022-06-22T16:48:54.440" v="513" actId="2696"/>
        <pc:sldMkLst>
          <pc:docMk/>
          <pc:sldMk cId="2779144895" sldId="291"/>
        </pc:sldMkLst>
        <pc:spChg chg="mod">
          <ac:chgData name="Lesley Wood" userId="5512fa6e-3ed6-4cb2-b673-2cb5ab02670a" providerId="ADAL" clId="{E531B3D7-2A9E-4AFF-931B-BC2793DF438F}" dt="2022-06-22T16:48:40.929" v="512" actId="20577"/>
          <ac:spMkLst>
            <pc:docMk/>
            <pc:sldMk cId="2779144895" sldId="291"/>
            <ac:spMk id="2" creationId="{AE967CC4-4133-EA45-B050-CEEFAADE70E6}"/>
          </ac:spMkLst>
        </pc:spChg>
        <pc:spChg chg="mod">
          <ac:chgData name="Lesley Wood" userId="5512fa6e-3ed6-4cb2-b673-2cb5ab02670a" providerId="ADAL" clId="{E531B3D7-2A9E-4AFF-931B-BC2793DF438F}" dt="2022-06-22T16:48:10.795" v="509" actId="26606"/>
          <ac:spMkLst>
            <pc:docMk/>
            <pc:sldMk cId="2779144895" sldId="291"/>
            <ac:spMk id="4" creationId="{1CF22CD5-1764-4149-86CE-97B92BCC4C8C}"/>
          </ac:spMkLst>
        </pc:spChg>
        <pc:spChg chg="add">
          <ac:chgData name="Lesley Wood" userId="5512fa6e-3ed6-4cb2-b673-2cb5ab02670a" providerId="ADAL" clId="{E531B3D7-2A9E-4AFF-931B-BC2793DF438F}" dt="2022-06-22T16:48:10.795" v="509" actId="26606"/>
          <ac:spMkLst>
            <pc:docMk/>
            <pc:sldMk cId="2779144895" sldId="291"/>
            <ac:spMk id="10" creationId="{C1DD1A8A-57D5-4A81-AD04-532B043C5611}"/>
          </ac:spMkLst>
        </pc:spChg>
        <pc:spChg chg="add">
          <ac:chgData name="Lesley Wood" userId="5512fa6e-3ed6-4cb2-b673-2cb5ab02670a" providerId="ADAL" clId="{E531B3D7-2A9E-4AFF-931B-BC2793DF438F}" dt="2022-06-22T16:48:10.795" v="509" actId="26606"/>
          <ac:spMkLst>
            <pc:docMk/>
            <pc:sldMk cId="2779144895" sldId="291"/>
            <ac:spMk id="12" creationId="{007891EC-4501-44ED-A8C8-B11B6DB767AB}"/>
          </ac:spMkLst>
        </pc:spChg>
        <pc:picChg chg="add mod">
          <ac:chgData name="Lesley Wood" userId="5512fa6e-3ed6-4cb2-b673-2cb5ab02670a" providerId="ADAL" clId="{E531B3D7-2A9E-4AFF-931B-BC2793DF438F}" dt="2022-06-22T16:48:16.837" v="511"/>
          <ac:picMkLst>
            <pc:docMk/>
            <pc:sldMk cId="2779144895" sldId="291"/>
            <ac:picMk id="6" creationId="{94661118-B17D-E639-276A-FCA36F27D74C}"/>
          </ac:picMkLst>
        </pc:picChg>
      </pc:sldChg>
      <pc:sldChg chg="add">
        <pc:chgData name="Lesley Wood" userId="5512fa6e-3ed6-4cb2-b673-2cb5ab02670a" providerId="ADAL" clId="{E531B3D7-2A9E-4AFF-931B-BC2793DF438F}" dt="2022-06-22T17:06:15.221" v="751"/>
        <pc:sldMkLst>
          <pc:docMk/>
          <pc:sldMk cId="3967127972" sldId="292"/>
        </pc:sldMkLst>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4.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26.sv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4.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26.sv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B3B699-180F-43B1-AE68-E8146A0BB1A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C45E4B1-F7A6-4770-B357-EB32535678C2}">
      <dgm:prSet/>
      <dgm:spPr/>
      <dgm:t>
        <a:bodyPr/>
        <a:lstStyle/>
        <a:p>
          <a:pPr>
            <a:lnSpc>
              <a:spcPct val="100000"/>
            </a:lnSpc>
          </a:pPr>
          <a:r>
            <a:rPr lang="en-GB" b="1" i="0" dirty="0">
              <a:solidFill>
                <a:schemeClr val="accent1">
                  <a:lumMod val="75000"/>
                </a:schemeClr>
              </a:solidFill>
              <a:latin typeface="Arial" panose="020B0604020202020204" pitchFamily="34" charset="0"/>
              <a:cs typeface="Arial" panose="020B0604020202020204" pitchFamily="34" charset="0"/>
            </a:rPr>
            <a:t>S</a:t>
          </a:r>
          <a:r>
            <a:rPr lang="en-GB" b="0" i="0" dirty="0">
              <a:solidFill>
                <a:schemeClr val="accent1">
                  <a:lumMod val="75000"/>
                </a:schemeClr>
              </a:solidFill>
              <a:latin typeface="Arial" panose="020B0604020202020204" pitchFamily="34" charset="0"/>
              <a:cs typeface="Arial" panose="020B0604020202020204" pitchFamily="34" charset="0"/>
            </a:rPr>
            <a:t>pecific – well-defined and clear</a:t>
          </a:r>
          <a:endParaRPr lang="en-US" b="0" dirty="0">
            <a:solidFill>
              <a:schemeClr val="accent1">
                <a:lumMod val="75000"/>
              </a:schemeClr>
            </a:solidFill>
            <a:latin typeface="Arial" panose="020B0604020202020204" pitchFamily="34" charset="0"/>
            <a:cs typeface="Arial" panose="020B0604020202020204" pitchFamily="34" charset="0"/>
          </a:endParaRPr>
        </a:p>
      </dgm:t>
    </dgm:pt>
    <dgm:pt modelId="{1391D164-3B74-4B95-AFF3-34BF2610C3D7}" type="parTrans" cxnId="{3FDC4E62-0ABD-4185-87AB-EF154CB90ED8}">
      <dgm:prSet/>
      <dgm:spPr/>
      <dgm:t>
        <a:bodyPr/>
        <a:lstStyle/>
        <a:p>
          <a:endParaRPr lang="en-US"/>
        </a:p>
      </dgm:t>
    </dgm:pt>
    <dgm:pt modelId="{164AB481-F324-4DD2-B2C2-37B0FCDFDB87}" type="sibTrans" cxnId="{3FDC4E62-0ABD-4185-87AB-EF154CB90ED8}">
      <dgm:prSet/>
      <dgm:spPr/>
      <dgm:t>
        <a:bodyPr/>
        <a:lstStyle/>
        <a:p>
          <a:pPr>
            <a:lnSpc>
              <a:spcPct val="100000"/>
            </a:lnSpc>
          </a:pPr>
          <a:endParaRPr lang="en-US"/>
        </a:p>
      </dgm:t>
    </dgm:pt>
    <dgm:pt modelId="{CDAD338F-8FCE-402A-ADDA-FCCD18AA8E69}">
      <dgm:prSet/>
      <dgm:spPr/>
      <dgm:t>
        <a:bodyPr/>
        <a:lstStyle/>
        <a:p>
          <a:pPr>
            <a:lnSpc>
              <a:spcPct val="100000"/>
            </a:lnSpc>
          </a:pPr>
          <a:r>
            <a:rPr lang="en-GB" b="1" i="0" dirty="0">
              <a:solidFill>
                <a:schemeClr val="accent1">
                  <a:lumMod val="75000"/>
                </a:schemeClr>
              </a:solidFill>
              <a:latin typeface="Arial" panose="020B0604020202020204" pitchFamily="34" charset="0"/>
              <a:cs typeface="Arial" panose="020B0604020202020204" pitchFamily="34" charset="0"/>
            </a:rPr>
            <a:t>M</a:t>
          </a:r>
          <a:r>
            <a:rPr lang="en-GB" b="0" i="0" dirty="0">
              <a:solidFill>
                <a:schemeClr val="accent1">
                  <a:lumMod val="75000"/>
                </a:schemeClr>
              </a:solidFill>
              <a:latin typeface="Arial" panose="020B0604020202020204" pitchFamily="34" charset="0"/>
              <a:cs typeface="Arial" panose="020B0604020202020204" pitchFamily="34" charset="0"/>
            </a:rPr>
            <a:t>easurable – include measurable indicators to track progress  </a:t>
          </a:r>
          <a:endParaRPr lang="en-US" dirty="0">
            <a:solidFill>
              <a:schemeClr val="accent1">
                <a:lumMod val="75000"/>
              </a:schemeClr>
            </a:solidFill>
            <a:latin typeface="Arial" panose="020B0604020202020204" pitchFamily="34" charset="0"/>
            <a:cs typeface="Arial" panose="020B0604020202020204" pitchFamily="34" charset="0"/>
          </a:endParaRPr>
        </a:p>
      </dgm:t>
    </dgm:pt>
    <dgm:pt modelId="{F851AEC6-5B71-46DC-AECE-29BBBD1C8FE8}" type="parTrans" cxnId="{01D0F40A-981C-4543-8BE8-94298B2952BB}">
      <dgm:prSet/>
      <dgm:spPr/>
      <dgm:t>
        <a:bodyPr/>
        <a:lstStyle/>
        <a:p>
          <a:endParaRPr lang="en-US"/>
        </a:p>
      </dgm:t>
    </dgm:pt>
    <dgm:pt modelId="{B1511B6A-7A52-4300-B0D5-50A77C979782}" type="sibTrans" cxnId="{01D0F40A-981C-4543-8BE8-94298B2952BB}">
      <dgm:prSet/>
      <dgm:spPr/>
      <dgm:t>
        <a:bodyPr/>
        <a:lstStyle/>
        <a:p>
          <a:pPr>
            <a:lnSpc>
              <a:spcPct val="100000"/>
            </a:lnSpc>
          </a:pPr>
          <a:endParaRPr lang="en-US"/>
        </a:p>
      </dgm:t>
    </dgm:pt>
    <dgm:pt modelId="{E2A98066-43E1-4C0F-A334-55C25ECDD76E}">
      <dgm:prSet/>
      <dgm:spPr/>
      <dgm:t>
        <a:bodyPr/>
        <a:lstStyle/>
        <a:p>
          <a:pPr>
            <a:lnSpc>
              <a:spcPct val="100000"/>
            </a:lnSpc>
          </a:pPr>
          <a:r>
            <a:rPr lang="en-GB" b="1" i="0" dirty="0">
              <a:solidFill>
                <a:schemeClr val="accent1">
                  <a:lumMod val="75000"/>
                </a:schemeClr>
              </a:solidFill>
            </a:rPr>
            <a:t>A</a:t>
          </a:r>
          <a:r>
            <a:rPr lang="en-GB" b="0" i="0" dirty="0">
              <a:solidFill>
                <a:schemeClr val="accent1">
                  <a:lumMod val="75000"/>
                </a:schemeClr>
              </a:solidFill>
            </a:rPr>
            <a:t>ttainable – realistic and achievable within the budget time  resources, </a:t>
          </a:r>
          <a:r>
            <a:rPr lang="en-GB" dirty="0">
              <a:solidFill>
                <a:schemeClr val="accent1">
                  <a:lumMod val="75000"/>
                </a:schemeClr>
              </a:solidFill>
            </a:rPr>
            <a:t>&amp; </a:t>
          </a:r>
          <a:r>
            <a:rPr lang="en-GB" b="0" i="0" dirty="0">
              <a:solidFill>
                <a:schemeClr val="accent1">
                  <a:lumMod val="75000"/>
                </a:schemeClr>
              </a:solidFill>
            </a:rPr>
            <a:t>experience available</a:t>
          </a:r>
          <a:r>
            <a:rPr lang="en-GB" b="0" i="0" dirty="0"/>
            <a:t>.</a:t>
          </a:r>
          <a:endParaRPr lang="en-US" dirty="0"/>
        </a:p>
      </dgm:t>
    </dgm:pt>
    <dgm:pt modelId="{0E3FE672-E662-4892-8604-5D10E5323801}" type="parTrans" cxnId="{B55BD946-6208-4627-9C00-EE056E8BCBED}">
      <dgm:prSet/>
      <dgm:spPr/>
      <dgm:t>
        <a:bodyPr/>
        <a:lstStyle/>
        <a:p>
          <a:endParaRPr lang="en-US"/>
        </a:p>
      </dgm:t>
    </dgm:pt>
    <dgm:pt modelId="{656B63AB-D0C6-4FA5-9FB8-46130A2E438D}" type="sibTrans" cxnId="{B55BD946-6208-4627-9C00-EE056E8BCBED}">
      <dgm:prSet/>
      <dgm:spPr/>
      <dgm:t>
        <a:bodyPr/>
        <a:lstStyle/>
        <a:p>
          <a:pPr>
            <a:lnSpc>
              <a:spcPct val="100000"/>
            </a:lnSpc>
          </a:pPr>
          <a:endParaRPr lang="en-US"/>
        </a:p>
      </dgm:t>
    </dgm:pt>
    <dgm:pt modelId="{D7109C3F-89FB-4471-83AC-342EB1EEBE95}">
      <dgm:prSet/>
      <dgm:spPr/>
      <dgm:t>
        <a:bodyPr/>
        <a:lstStyle/>
        <a:p>
          <a:pPr>
            <a:lnSpc>
              <a:spcPct val="100000"/>
            </a:lnSpc>
          </a:pPr>
          <a:r>
            <a:rPr lang="en-GB" b="1" i="0" dirty="0">
              <a:solidFill>
                <a:schemeClr val="accent1">
                  <a:lumMod val="75000"/>
                </a:schemeClr>
              </a:solidFill>
            </a:rPr>
            <a:t>R</a:t>
          </a:r>
          <a:r>
            <a:rPr lang="en-GB" b="0" i="0" dirty="0">
              <a:solidFill>
                <a:schemeClr val="accent1">
                  <a:lumMod val="75000"/>
                </a:schemeClr>
              </a:solidFill>
            </a:rPr>
            <a:t>elevant – align with your other goals </a:t>
          </a:r>
          <a:endParaRPr lang="en-US" dirty="0">
            <a:solidFill>
              <a:schemeClr val="accent1">
                <a:lumMod val="75000"/>
              </a:schemeClr>
            </a:solidFill>
          </a:endParaRPr>
        </a:p>
      </dgm:t>
    </dgm:pt>
    <dgm:pt modelId="{0A3B83B1-E7BC-47E3-BFB9-AA0DDFACECAA}" type="parTrans" cxnId="{21AB141D-71CB-4788-94BB-F2208FF8A19A}">
      <dgm:prSet/>
      <dgm:spPr/>
      <dgm:t>
        <a:bodyPr/>
        <a:lstStyle/>
        <a:p>
          <a:endParaRPr lang="en-US"/>
        </a:p>
      </dgm:t>
    </dgm:pt>
    <dgm:pt modelId="{BA89558C-A9B2-4447-B3B4-951AAE567C07}" type="sibTrans" cxnId="{21AB141D-71CB-4788-94BB-F2208FF8A19A}">
      <dgm:prSet/>
      <dgm:spPr/>
      <dgm:t>
        <a:bodyPr/>
        <a:lstStyle/>
        <a:p>
          <a:pPr>
            <a:lnSpc>
              <a:spcPct val="100000"/>
            </a:lnSpc>
          </a:pPr>
          <a:endParaRPr lang="en-US"/>
        </a:p>
      </dgm:t>
    </dgm:pt>
    <dgm:pt modelId="{150E6FD4-BB59-46E0-87BE-BB56827847DE}">
      <dgm:prSet/>
      <dgm:spPr/>
      <dgm:t>
        <a:bodyPr/>
        <a:lstStyle/>
        <a:p>
          <a:pPr>
            <a:lnSpc>
              <a:spcPct val="100000"/>
            </a:lnSpc>
          </a:pPr>
          <a:r>
            <a:rPr lang="en-GB" b="1" i="0" dirty="0">
              <a:solidFill>
                <a:schemeClr val="accent1">
                  <a:lumMod val="75000"/>
                </a:schemeClr>
              </a:solidFill>
            </a:rPr>
            <a:t>T</a:t>
          </a:r>
          <a:r>
            <a:rPr lang="en-GB" b="0" i="0" dirty="0">
              <a:solidFill>
                <a:schemeClr val="accent1">
                  <a:lumMod val="75000"/>
                </a:schemeClr>
              </a:solidFill>
            </a:rPr>
            <a:t>imely – has a finishing date </a:t>
          </a:r>
          <a:endParaRPr lang="en-US" dirty="0">
            <a:solidFill>
              <a:schemeClr val="accent1">
                <a:lumMod val="75000"/>
              </a:schemeClr>
            </a:solidFill>
          </a:endParaRPr>
        </a:p>
      </dgm:t>
    </dgm:pt>
    <dgm:pt modelId="{075ED9D6-326F-4029-A8BB-F4C41521249A}" type="parTrans" cxnId="{8FBE4B89-8C98-4F35-8568-9FB8C8A3BBA7}">
      <dgm:prSet/>
      <dgm:spPr/>
      <dgm:t>
        <a:bodyPr/>
        <a:lstStyle/>
        <a:p>
          <a:endParaRPr lang="en-US"/>
        </a:p>
      </dgm:t>
    </dgm:pt>
    <dgm:pt modelId="{DD5D8EBB-08AF-42EA-9613-6A778588B350}" type="sibTrans" cxnId="{8FBE4B89-8C98-4F35-8568-9FB8C8A3BBA7}">
      <dgm:prSet/>
      <dgm:spPr/>
      <dgm:t>
        <a:bodyPr/>
        <a:lstStyle/>
        <a:p>
          <a:endParaRPr lang="en-US"/>
        </a:p>
      </dgm:t>
    </dgm:pt>
    <dgm:pt modelId="{EEBC69EC-0E12-4AB9-AE96-624BC8C7163C}" type="pres">
      <dgm:prSet presAssocID="{ADB3B699-180F-43B1-AE68-E8146A0BB1A7}" presName="root" presStyleCnt="0">
        <dgm:presLayoutVars>
          <dgm:dir/>
          <dgm:resizeHandles val="exact"/>
        </dgm:presLayoutVars>
      </dgm:prSet>
      <dgm:spPr/>
    </dgm:pt>
    <dgm:pt modelId="{6D2E5F7F-4E5E-42E2-AC01-AB522485E155}" type="pres">
      <dgm:prSet presAssocID="{2C45E4B1-F7A6-4770-B357-EB32535678C2}" presName="compNode" presStyleCnt="0"/>
      <dgm:spPr/>
    </dgm:pt>
    <dgm:pt modelId="{48868796-C1BB-4C7B-A4F2-3344A1B53506}" type="pres">
      <dgm:prSet presAssocID="{2C45E4B1-F7A6-4770-B357-EB32535678C2}" presName="bgRect" presStyleLbl="bgShp" presStyleIdx="0" presStyleCnt="5"/>
      <dgm:spPr/>
    </dgm:pt>
    <dgm:pt modelId="{6CD7AAC2-EF46-4A75-B80E-64629A95FA3F}" type="pres">
      <dgm:prSet presAssocID="{2C45E4B1-F7A6-4770-B357-EB32535678C2}"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llseye"/>
        </a:ext>
      </dgm:extLst>
    </dgm:pt>
    <dgm:pt modelId="{A97ED150-46A2-40C6-AAE4-E31312A1A6AB}" type="pres">
      <dgm:prSet presAssocID="{2C45E4B1-F7A6-4770-B357-EB32535678C2}" presName="spaceRect" presStyleCnt="0"/>
      <dgm:spPr/>
    </dgm:pt>
    <dgm:pt modelId="{9726B1E1-2354-44AE-854E-A424A56F6026}" type="pres">
      <dgm:prSet presAssocID="{2C45E4B1-F7A6-4770-B357-EB32535678C2}" presName="parTx" presStyleLbl="revTx" presStyleIdx="0" presStyleCnt="5">
        <dgm:presLayoutVars>
          <dgm:chMax val="0"/>
          <dgm:chPref val="0"/>
        </dgm:presLayoutVars>
      </dgm:prSet>
      <dgm:spPr/>
    </dgm:pt>
    <dgm:pt modelId="{2BF9CB75-0380-456B-AE99-0A80547D97DA}" type="pres">
      <dgm:prSet presAssocID="{164AB481-F324-4DD2-B2C2-37B0FCDFDB87}" presName="sibTrans" presStyleCnt="0"/>
      <dgm:spPr/>
    </dgm:pt>
    <dgm:pt modelId="{C7D13D18-9EC1-4B51-BE7C-F2411C2243E5}" type="pres">
      <dgm:prSet presAssocID="{CDAD338F-8FCE-402A-ADDA-FCCD18AA8E69}" presName="compNode" presStyleCnt="0"/>
      <dgm:spPr/>
    </dgm:pt>
    <dgm:pt modelId="{AAA3B208-9719-43DA-9AFC-9C2899CA4B1D}" type="pres">
      <dgm:prSet presAssocID="{CDAD338F-8FCE-402A-ADDA-FCCD18AA8E69}" presName="bgRect" presStyleLbl="bgShp" presStyleIdx="1" presStyleCnt="5"/>
      <dgm:spPr/>
    </dgm:pt>
    <dgm:pt modelId="{9464B3A2-2609-451F-A4A6-C697D7AD4907}" type="pres">
      <dgm:prSet presAssocID="{CDAD338F-8FCE-402A-ADDA-FCCD18AA8E69}"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r chart"/>
        </a:ext>
      </dgm:extLst>
    </dgm:pt>
    <dgm:pt modelId="{CEB4705C-1B07-4935-8E19-CAE896374CF9}" type="pres">
      <dgm:prSet presAssocID="{CDAD338F-8FCE-402A-ADDA-FCCD18AA8E69}" presName="spaceRect" presStyleCnt="0"/>
      <dgm:spPr/>
    </dgm:pt>
    <dgm:pt modelId="{BD03AEAE-4DC0-4CD8-B68C-DECE8DF19AFA}" type="pres">
      <dgm:prSet presAssocID="{CDAD338F-8FCE-402A-ADDA-FCCD18AA8E69}" presName="parTx" presStyleLbl="revTx" presStyleIdx="1" presStyleCnt="5">
        <dgm:presLayoutVars>
          <dgm:chMax val="0"/>
          <dgm:chPref val="0"/>
        </dgm:presLayoutVars>
      </dgm:prSet>
      <dgm:spPr/>
    </dgm:pt>
    <dgm:pt modelId="{D18580F5-0723-45BB-9C46-310A9F1260A4}" type="pres">
      <dgm:prSet presAssocID="{B1511B6A-7A52-4300-B0D5-50A77C979782}" presName="sibTrans" presStyleCnt="0"/>
      <dgm:spPr/>
    </dgm:pt>
    <dgm:pt modelId="{B207B1E7-B77A-45A3-8B7E-EDB5ECE4CE38}" type="pres">
      <dgm:prSet presAssocID="{E2A98066-43E1-4C0F-A334-55C25ECDD76E}" presName="compNode" presStyleCnt="0"/>
      <dgm:spPr/>
    </dgm:pt>
    <dgm:pt modelId="{1A4ED0AF-FE4B-4C62-ADE1-59E2A0FC63E6}" type="pres">
      <dgm:prSet presAssocID="{E2A98066-43E1-4C0F-A334-55C25ECDD76E}" presName="bgRect" presStyleLbl="bgShp" presStyleIdx="2" presStyleCnt="5" custLinFactNeighborX="3551" custLinFactNeighborY="12818"/>
      <dgm:spPr/>
    </dgm:pt>
    <dgm:pt modelId="{63EC7A1C-9293-4673-8B8B-95BA2A08AE59}" type="pres">
      <dgm:prSet presAssocID="{E2A98066-43E1-4C0F-A334-55C25ECDD76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045A263D-1477-449E-9F46-0E528405D5A1}" type="pres">
      <dgm:prSet presAssocID="{E2A98066-43E1-4C0F-A334-55C25ECDD76E}" presName="spaceRect" presStyleCnt="0"/>
      <dgm:spPr/>
    </dgm:pt>
    <dgm:pt modelId="{6A69B8AF-D3B1-4A8E-9950-B27ABC921D43}" type="pres">
      <dgm:prSet presAssocID="{E2A98066-43E1-4C0F-A334-55C25ECDD76E}" presName="parTx" presStyleLbl="revTx" presStyleIdx="2" presStyleCnt="5">
        <dgm:presLayoutVars>
          <dgm:chMax val="0"/>
          <dgm:chPref val="0"/>
        </dgm:presLayoutVars>
      </dgm:prSet>
      <dgm:spPr/>
    </dgm:pt>
    <dgm:pt modelId="{640BAE18-6257-4BBA-913C-2B016869ED44}" type="pres">
      <dgm:prSet presAssocID="{656B63AB-D0C6-4FA5-9FB8-46130A2E438D}" presName="sibTrans" presStyleCnt="0"/>
      <dgm:spPr/>
    </dgm:pt>
    <dgm:pt modelId="{710D1A00-49EE-4790-A006-9E0CB35792F5}" type="pres">
      <dgm:prSet presAssocID="{D7109C3F-89FB-4471-83AC-342EB1EEBE95}" presName="compNode" presStyleCnt="0"/>
      <dgm:spPr/>
    </dgm:pt>
    <dgm:pt modelId="{53C38A75-B8E7-44C5-AF1B-026966B40979}" type="pres">
      <dgm:prSet presAssocID="{D7109C3F-89FB-4471-83AC-342EB1EEBE95}" presName="bgRect" presStyleLbl="bgShp" presStyleIdx="3" presStyleCnt="5"/>
      <dgm:spPr/>
    </dgm:pt>
    <dgm:pt modelId="{81B799E9-54D3-4853-ABA3-9C26EB86AEA0}" type="pres">
      <dgm:prSet presAssocID="{D7109C3F-89FB-4471-83AC-342EB1EEBE95}"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arget"/>
        </a:ext>
      </dgm:extLst>
    </dgm:pt>
    <dgm:pt modelId="{5E8F9A34-DB86-4FD5-ADD5-03D604F549BC}" type="pres">
      <dgm:prSet presAssocID="{D7109C3F-89FB-4471-83AC-342EB1EEBE95}" presName="spaceRect" presStyleCnt="0"/>
      <dgm:spPr/>
    </dgm:pt>
    <dgm:pt modelId="{42125D4C-880D-470A-8C9A-6DD773E5CE1F}" type="pres">
      <dgm:prSet presAssocID="{D7109C3F-89FB-4471-83AC-342EB1EEBE95}" presName="parTx" presStyleLbl="revTx" presStyleIdx="3" presStyleCnt="5">
        <dgm:presLayoutVars>
          <dgm:chMax val="0"/>
          <dgm:chPref val="0"/>
        </dgm:presLayoutVars>
      </dgm:prSet>
      <dgm:spPr/>
    </dgm:pt>
    <dgm:pt modelId="{1AC2B6EA-AE73-4680-BD67-E46B9BF7F630}" type="pres">
      <dgm:prSet presAssocID="{BA89558C-A9B2-4447-B3B4-951AAE567C07}" presName="sibTrans" presStyleCnt="0"/>
      <dgm:spPr/>
    </dgm:pt>
    <dgm:pt modelId="{A9970C58-6E0A-409C-BF22-72506523D5BD}" type="pres">
      <dgm:prSet presAssocID="{150E6FD4-BB59-46E0-87BE-BB56827847DE}" presName="compNode" presStyleCnt="0"/>
      <dgm:spPr/>
    </dgm:pt>
    <dgm:pt modelId="{46B427C5-098B-4C57-8465-56EE07EE0F25}" type="pres">
      <dgm:prSet presAssocID="{150E6FD4-BB59-46E0-87BE-BB56827847DE}" presName="bgRect" presStyleLbl="bgShp" presStyleIdx="4" presStyleCnt="5" custLinFactNeighborX="-12174" custLinFactNeighborY="-6032"/>
      <dgm:spPr/>
    </dgm:pt>
    <dgm:pt modelId="{D221D0CD-C3F5-4159-8485-0862B54D28D2}" type="pres">
      <dgm:prSet presAssocID="{150E6FD4-BB59-46E0-87BE-BB56827847DE}"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topwatch"/>
        </a:ext>
      </dgm:extLst>
    </dgm:pt>
    <dgm:pt modelId="{8516078A-E79D-4DF6-BC9A-52F71C9456FE}" type="pres">
      <dgm:prSet presAssocID="{150E6FD4-BB59-46E0-87BE-BB56827847DE}" presName="spaceRect" presStyleCnt="0"/>
      <dgm:spPr/>
    </dgm:pt>
    <dgm:pt modelId="{15329F4E-1BBB-43AC-B2CC-1A6FA7452EA9}" type="pres">
      <dgm:prSet presAssocID="{150E6FD4-BB59-46E0-87BE-BB56827847DE}" presName="parTx" presStyleLbl="revTx" presStyleIdx="4" presStyleCnt="5">
        <dgm:presLayoutVars>
          <dgm:chMax val="0"/>
          <dgm:chPref val="0"/>
        </dgm:presLayoutVars>
      </dgm:prSet>
      <dgm:spPr/>
    </dgm:pt>
  </dgm:ptLst>
  <dgm:cxnLst>
    <dgm:cxn modelId="{DD47B305-D1B4-450D-A470-FED5A88CB81D}" type="presOf" srcId="{150E6FD4-BB59-46E0-87BE-BB56827847DE}" destId="{15329F4E-1BBB-43AC-B2CC-1A6FA7452EA9}" srcOrd="0" destOrd="0" presId="urn:microsoft.com/office/officeart/2018/2/layout/IconVerticalSolidList"/>
    <dgm:cxn modelId="{01D0F40A-981C-4543-8BE8-94298B2952BB}" srcId="{ADB3B699-180F-43B1-AE68-E8146A0BB1A7}" destId="{CDAD338F-8FCE-402A-ADDA-FCCD18AA8E69}" srcOrd="1" destOrd="0" parTransId="{F851AEC6-5B71-46DC-AECE-29BBBD1C8FE8}" sibTransId="{B1511B6A-7A52-4300-B0D5-50A77C979782}"/>
    <dgm:cxn modelId="{21AB141D-71CB-4788-94BB-F2208FF8A19A}" srcId="{ADB3B699-180F-43B1-AE68-E8146A0BB1A7}" destId="{D7109C3F-89FB-4471-83AC-342EB1EEBE95}" srcOrd="3" destOrd="0" parTransId="{0A3B83B1-E7BC-47E3-BFB9-AA0DDFACECAA}" sibTransId="{BA89558C-A9B2-4447-B3B4-951AAE567C07}"/>
    <dgm:cxn modelId="{E22F0731-AB4F-4CA0-8626-E6FE15FD10B8}" type="presOf" srcId="{D7109C3F-89FB-4471-83AC-342EB1EEBE95}" destId="{42125D4C-880D-470A-8C9A-6DD773E5CE1F}" srcOrd="0" destOrd="0" presId="urn:microsoft.com/office/officeart/2018/2/layout/IconVerticalSolidList"/>
    <dgm:cxn modelId="{D21BC43A-08A5-47E0-9285-32BB817D1834}" type="presOf" srcId="{2C45E4B1-F7A6-4770-B357-EB32535678C2}" destId="{9726B1E1-2354-44AE-854E-A424A56F6026}" srcOrd="0" destOrd="0" presId="urn:microsoft.com/office/officeart/2018/2/layout/IconVerticalSolidList"/>
    <dgm:cxn modelId="{3FDC4E62-0ABD-4185-87AB-EF154CB90ED8}" srcId="{ADB3B699-180F-43B1-AE68-E8146A0BB1A7}" destId="{2C45E4B1-F7A6-4770-B357-EB32535678C2}" srcOrd="0" destOrd="0" parTransId="{1391D164-3B74-4B95-AFF3-34BF2610C3D7}" sibTransId="{164AB481-F324-4DD2-B2C2-37B0FCDFDB87}"/>
    <dgm:cxn modelId="{B55BD946-6208-4627-9C00-EE056E8BCBED}" srcId="{ADB3B699-180F-43B1-AE68-E8146A0BB1A7}" destId="{E2A98066-43E1-4C0F-A334-55C25ECDD76E}" srcOrd="2" destOrd="0" parTransId="{0E3FE672-E662-4892-8604-5D10E5323801}" sibTransId="{656B63AB-D0C6-4FA5-9FB8-46130A2E438D}"/>
    <dgm:cxn modelId="{8FBE4B89-8C98-4F35-8568-9FB8C8A3BBA7}" srcId="{ADB3B699-180F-43B1-AE68-E8146A0BB1A7}" destId="{150E6FD4-BB59-46E0-87BE-BB56827847DE}" srcOrd="4" destOrd="0" parTransId="{075ED9D6-326F-4029-A8BB-F4C41521249A}" sibTransId="{DD5D8EBB-08AF-42EA-9613-6A778588B350}"/>
    <dgm:cxn modelId="{C9D48B92-9AB0-4AA1-B897-D37BB04C73C5}" type="presOf" srcId="{ADB3B699-180F-43B1-AE68-E8146A0BB1A7}" destId="{EEBC69EC-0E12-4AB9-AE96-624BC8C7163C}" srcOrd="0" destOrd="0" presId="urn:microsoft.com/office/officeart/2018/2/layout/IconVerticalSolidList"/>
    <dgm:cxn modelId="{FCEDF993-9D1C-4EE8-B51B-8B241E1759A4}" type="presOf" srcId="{E2A98066-43E1-4C0F-A334-55C25ECDD76E}" destId="{6A69B8AF-D3B1-4A8E-9950-B27ABC921D43}" srcOrd="0" destOrd="0" presId="urn:microsoft.com/office/officeart/2018/2/layout/IconVerticalSolidList"/>
    <dgm:cxn modelId="{BB2D57CE-8C07-42C8-9554-21C401E4176F}" type="presOf" srcId="{CDAD338F-8FCE-402A-ADDA-FCCD18AA8E69}" destId="{BD03AEAE-4DC0-4CD8-B68C-DECE8DF19AFA}" srcOrd="0" destOrd="0" presId="urn:microsoft.com/office/officeart/2018/2/layout/IconVerticalSolidList"/>
    <dgm:cxn modelId="{CA3F79BA-B1E8-44F5-86FB-8B382D9694B8}" type="presParOf" srcId="{EEBC69EC-0E12-4AB9-AE96-624BC8C7163C}" destId="{6D2E5F7F-4E5E-42E2-AC01-AB522485E155}" srcOrd="0" destOrd="0" presId="urn:microsoft.com/office/officeart/2018/2/layout/IconVerticalSolidList"/>
    <dgm:cxn modelId="{93A5D314-E0C6-4398-AF95-AA85E08D6250}" type="presParOf" srcId="{6D2E5F7F-4E5E-42E2-AC01-AB522485E155}" destId="{48868796-C1BB-4C7B-A4F2-3344A1B53506}" srcOrd="0" destOrd="0" presId="urn:microsoft.com/office/officeart/2018/2/layout/IconVerticalSolidList"/>
    <dgm:cxn modelId="{56570A16-C335-4511-9757-F585685C77D6}" type="presParOf" srcId="{6D2E5F7F-4E5E-42E2-AC01-AB522485E155}" destId="{6CD7AAC2-EF46-4A75-B80E-64629A95FA3F}" srcOrd="1" destOrd="0" presId="urn:microsoft.com/office/officeart/2018/2/layout/IconVerticalSolidList"/>
    <dgm:cxn modelId="{2443ACBC-DA52-48BB-8770-0A166D738D3D}" type="presParOf" srcId="{6D2E5F7F-4E5E-42E2-AC01-AB522485E155}" destId="{A97ED150-46A2-40C6-AAE4-E31312A1A6AB}" srcOrd="2" destOrd="0" presId="urn:microsoft.com/office/officeart/2018/2/layout/IconVerticalSolidList"/>
    <dgm:cxn modelId="{9B4C1627-415F-4ABF-AB52-F45722846612}" type="presParOf" srcId="{6D2E5F7F-4E5E-42E2-AC01-AB522485E155}" destId="{9726B1E1-2354-44AE-854E-A424A56F6026}" srcOrd="3" destOrd="0" presId="urn:microsoft.com/office/officeart/2018/2/layout/IconVerticalSolidList"/>
    <dgm:cxn modelId="{332AF96D-4440-4CAD-B8E3-756942B93E0B}" type="presParOf" srcId="{EEBC69EC-0E12-4AB9-AE96-624BC8C7163C}" destId="{2BF9CB75-0380-456B-AE99-0A80547D97DA}" srcOrd="1" destOrd="0" presId="urn:microsoft.com/office/officeart/2018/2/layout/IconVerticalSolidList"/>
    <dgm:cxn modelId="{560319B4-C075-4051-ACEA-C7E7732EAAB4}" type="presParOf" srcId="{EEBC69EC-0E12-4AB9-AE96-624BC8C7163C}" destId="{C7D13D18-9EC1-4B51-BE7C-F2411C2243E5}" srcOrd="2" destOrd="0" presId="urn:microsoft.com/office/officeart/2018/2/layout/IconVerticalSolidList"/>
    <dgm:cxn modelId="{C45EFA4C-C7C1-4B1A-8915-943AA7DB7251}" type="presParOf" srcId="{C7D13D18-9EC1-4B51-BE7C-F2411C2243E5}" destId="{AAA3B208-9719-43DA-9AFC-9C2899CA4B1D}" srcOrd="0" destOrd="0" presId="urn:microsoft.com/office/officeart/2018/2/layout/IconVerticalSolidList"/>
    <dgm:cxn modelId="{8DA51900-9CD3-4EDF-AD85-4F7ACBEE3C7C}" type="presParOf" srcId="{C7D13D18-9EC1-4B51-BE7C-F2411C2243E5}" destId="{9464B3A2-2609-451F-A4A6-C697D7AD4907}" srcOrd="1" destOrd="0" presId="urn:microsoft.com/office/officeart/2018/2/layout/IconVerticalSolidList"/>
    <dgm:cxn modelId="{29078ECB-F3D8-4733-BA58-7C83E3C6AC6F}" type="presParOf" srcId="{C7D13D18-9EC1-4B51-BE7C-F2411C2243E5}" destId="{CEB4705C-1B07-4935-8E19-CAE896374CF9}" srcOrd="2" destOrd="0" presId="urn:microsoft.com/office/officeart/2018/2/layout/IconVerticalSolidList"/>
    <dgm:cxn modelId="{F25D1996-14B4-4F5F-BCE2-54C1D08D799B}" type="presParOf" srcId="{C7D13D18-9EC1-4B51-BE7C-F2411C2243E5}" destId="{BD03AEAE-4DC0-4CD8-B68C-DECE8DF19AFA}" srcOrd="3" destOrd="0" presId="urn:microsoft.com/office/officeart/2018/2/layout/IconVerticalSolidList"/>
    <dgm:cxn modelId="{1000B62C-0F47-4942-B250-00B423B22AAC}" type="presParOf" srcId="{EEBC69EC-0E12-4AB9-AE96-624BC8C7163C}" destId="{D18580F5-0723-45BB-9C46-310A9F1260A4}" srcOrd="3" destOrd="0" presId="urn:microsoft.com/office/officeart/2018/2/layout/IconVerticalSolidList"/>
    <dgm:cxn modelId="{59B30438-D00E-4345-B890-D77187830B9E}" type="presParOf" srcId="{EEBC69EC-0E12-4AB9-AE96-624BC8C7163C}" destId="{B207B1E7-B77A-45A3-8B7E-EDB5ECE4CE38}" srcOrd="4" destOrd="0" presId="urn:microsoft.com/office/officeart/2018/2/layout/IconVerticalSolidList"/>
    <dgm:cxn modelId="{69AAEF10-AA9A-4C4A-9021-BEC620B1F5A6}" type="presParOf" srcId="{B207B1E7-B77A-45A3-8B7E-EDB5ECE4CE38}" destId="{1A4ED0AF-FE4B-4C62-ADE1-59E2A0FC63E6}" srcOrd="0" destOrd="0" presId="urn:microsoft.com/office/officeart/2018/2/layout/IconVerticalSolidList"/>
    <dgm:cxn modelId="{E3A8F74B-3FD9-4AC4-8884-6FBAE5628959}" type="presParOf" srcId="{B207B1E7-B77A-45A3-8B7E-EDB5ECE4CE38}" destId="{63EC7A1C-9293-4673-8B8B-95BA2A08AE59}" srcOrd="1" destOrd="0" presId="urn:microsoft.com/office/officeart/2018/2/layout/IconVerticalSolidList"/>
    <dgm:cxn modelId="{767D5C46-045F-4ADB-B071-B06FEF4BDC69}" type="presParOf" srcId="{B207B1E7-B77A-45A3-8B7E-EDB5ECE4CE38}" destId="{045A263D-1477-449E-9F46-0E528405D5A1}" srcOrd="2" destOrd="0" presId="urn:microsoft.com/office/officeart/2018/2/layout/IconVerticalSolidList"/>
    <dgm:cxn modelId="{D55932AA-2D57-4C9B-982D-AF6F725CD59F}" type="presParOf" srcId="{B207B1E7-B77A-45A3-8B7E-EDB5ECE4CE38}" destId="{6A69B8AF-D3B1-4A8E-9950-B27ABC921D43}" srcOrd="3" destOrd="0" presId="urn:microsoft.com/office/officeart/2018/2/layout/IconVerticalSolidList"/>
    <dgm:cxn modelId="{6F95816D-FA5E-4775-84E2-F0E6464BDC8E}" type="presParOf" srcId="{EEBC69EC-0E12-4AB9-AE96-624BC8C7163C}" destId="{640BAE18-6257-4BBA-913C-2B016869ED44}" srcOrd="5" destOrd="0" presId="urn:microsoft.com/office/officeart/2018/2/layout/IconVerticalSolidList"/>
    <dgm:cxn modelId="{100C45F5-EDC0-474E-BDD8-4A3F47A6F132}" type="presParOf" srcId="{EEBC69EC-0E12-4AB9-AE96-624BC8C7163C}" destId="{710D1A00-49EE-4790-A006-9E0CB35792F5}" srcOrd="6" destOrd="0" presId="urn:microsoft.com/office/officeart/2018/2/layout/IconVerticalSolidList"/>
    <dgm:cxn modelId="{E7D6248E-536D-4757-96E2-42C40B41D66B}" type="presParOf" srcId="{710D1A00-49EE-4790-A006-9E0CB35792F5}" destId="{53C38A75-B8E7-44C5-AF1B-026966B40979}" srcOrd="0" destOrd="0" presId="urn:microsoft.com/office/officeart/2018/2/layout/IconVerticalSolidList"/>
    <dgm:cxn modelId="{CFE8071F-54CE-4AAD-9F70-9A11332F9F83}" type="presParOf" srcId="{710D1A00-49EE-4790-A006-9E0CB35792F5}" destId="{81B799E9-54D3-4853-ABA3-9C26EB86AEA0}" srcOrd="1" destOrd="0" presId="urn:microsoft.com/office/officeart/2018/2/layout/IconVerticalSolidList"/>
    <dgm:cxn modelId="{6E48FE8D-6946-4341-A75D-7C87A366E14E}" type="presParOf" srcId="{710D1A00-49EE-4790-A006-9E0CB35792F5}" destId="{5E8F9A34-DB86-4FD5-ADD5-03D604F549BC}" srcOrd="2" destOrd="0" presId="urn:microsoft.com/office/officeart/2018/2/layout/IconVerticalSolidList"/>
    <dgm:cxn modelId="{25B72AB5-FC85-4B75-B139-A4225096025C}" type="presParOf" srcId="{710D1A00-49EE-4790-A006-9E0CB35792F5}" destId="{42125D4C-880D-470A-8C9A-6DD773E5CE1F}" srcOrd="3" destOrd="0" presId="urn:microsoft.com/office/officeart/2018/2/layout/IconVerticalSolidList"/>
    <dgm:cxn modelId="{DC29BEBF-D1F2-4677-8F75-A0235D7C9561}" type="presParOf" srcId="{EEBC69EC-0E12-4AB9-AE96-624BC8C7163C}" destId="{1AC2B6EA-AE73-4680-BD67-E46B9BF7F630}" srcOrd="7" destOrd="0" presId="urn:microsoft.com/office/officeart/2018/2/layout/IconVerticalSolidList"/>
    <dgm:cxn modelId="{88DE4195-CE4C-4AAC-BF97-1D92A87B748A}" type="presParOf" srcId="{EEBC69EC-0E12-4AB9-AE96-624BC8C7163C}" destId="{A9970C58-6E0A-409C-BF22-72506523D5BD}" srcOrd="8" destOrd="0" presId="urn:microsoft.com/office/officeart/2018/2/layout/IconVerticalSolidList"/>
    <dgm:cxn modelId="{5438D5F7-3B71-4C40-9ED7-6B070A3ECF27}" type="presParOf" srcId="{A9970C58-6E0A-409C-BF22-72506523D5BD}" destId="{46B427C5-098B-4C57-8465-56EE07EE0F25}" srcOrd="0" destOrd="0" presId="urn:microsoft.com/office/officeart/2018/2/layout/IconVerticalSolidList"/>
    <dgm:cxn modelId="{3B71B8F3-2072-4BE0-87EC-9A0DA9FD6C79}" type="presParOf" srcId="{A9970C58-6E0A-409C-BF22-72506523D5BD}" destId="{D221D0CD-C3F5-4159-8485-0862B54D28D2}" srcOrd="1" destOrd="0" presId="urn:microsoft.com/office/officeart/2018/2/layout/IconVerticalSolidList"/>
    <dgm:cxn modelId="{027BD491-85A4-4280-9D48-F50B67330ED2}" type="presParOf" srcId="{A9970C58-6E0A-409C-BF22-72506523D5BD}" destId="{8516078A-E79D-4DF6-BC9A-52F71C9456FE}" srcOrd="2" destOrd="0" presId="urn:microsoft.com/office/officeart/2018/2/layout/IconVerticalSolidList"/>
    <dgm:cxn modelId="{27ADD15C-88BE-4957-AD38-3EC9F8B80A84}" type="presParOf" srcId="{A9970C58-6E0A-409C-BF22-72506523D5BD}" destId="{15329F4E-1BBB-43AC-B2CC-1A6FA7452EA9}"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7DADA6-D618-4381-9BDD-8E4E65BCAC63}"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741208C4-EE96-4597-84E7-6DEE08A5544B}">
      <dgm:prSet/>
      <dgm:spPr/>
      <dgm:t>
        <a:bodyPr/>
        <a:lstStyle/>
        <a:p>
          <a:pPr>
            <a:lnSpc>
              <a:spcPct val="100000"/>
            </a:lnSpc>
          </a:pPr>
          <a:r>
            <a:rPr lang="en-GB" b="0" i="0" dirty="0">
              <a:solidFill>
                <a:schemeClr val="accent1"/>
              </a:solidFill>
            </a:rPr>
            <a:t>Allocate some time to monitor and  evaluate the progress you’ve made with your team. </a:t>
          </a:r>
          <a:endParaRPr lang="en-US" dirty="0">
            <a:solidFill>
              <a:schemeClr val="accent1"/>
            </a:solidFill>
          </a:endParaRPr>
        </a:p>
      </dgm:t>
    </dgm:pt>
    <dgm:pt modelId="{5D96DC65-9AEF-43C5-939B-1CB284E7E127}" type="parTrans" cxnId="{5427011D-3F1B-4930-B2CA-267E4C3E8D4D}">
      <dgm:prSet/>
      <dgm:spPr/>
      <dgm:t>
        <a:bodyPr/>
        <a:lstStyle/>
        <a:p>
          <a:endParaRPr lang="en-US"/>
        </a:p>
      </dgm:t>
    </dgm:pt>
    <dgm:pt modelId="{E8023315-C0EB-4A6B-859D-6BCFB873443B}" type="sibTrans" cxnId="{5427011D-3F1B-4930-B2CA-267E4C3E8D4D}">
      <dgm:prSet/>
      <dgm:spPr/>
      <dgm:t>
        <a:bodyPr/>
        <a:lstStyle/>
        <a:p>
          <a:endParaRPr lang="en-US"/>
        </a:p>
      </dgm:t>
    </dgm:pt>
    <dgm:pt modelId="{71A0E961-170E-49EE-AB17-7A79825A6288}">
      <dgm:prSet/>
      <dgm:spPr/>
      <dgm:t>
        <a:bodyPr/>
        <a:lstStyle/>
        <a:p>
          <a:pPr>
            <a:lnSpc>
              <a:spcPct val="100000"/>
            </a:lnSpc>
          </a:pPr>
          <a:r>
            <a:rPr lang="en-GB" b="0" i="0" dirty="0">
              <a:solidFill>
                <a:schemeClr val="accent1"/>
              </a:solidFill>
            </a:rPr>
            <a:t>You can mark tasks that are completed as done on this final action plan, bringing attention to how you’ve progressed toward the goal.</a:t>
          </a:r>
          <a:endParaRPr lang="en-US" dirty="0">
            <a:solidFill>
              <a:schemeClr val="accent1"/>
            </a:solidFill>
          </a:endParaRPr>
        </a:p>
      </dgm:t>
    </dgm:pt>
    <dgm:pt modelId="{9D7C328F-116A-4C0B-8B66-74A9BB596372}" type="parTrans" cxnId="{073DD870-CCC8-44EE-BFEE-B2A36B23AAC2}">
      <dgm:prSet/>
      <dgm:spPr/>
      <dgm:t>
        <a:bodyPr/>
        <a:lstStyle/>
        <a:p>
          <a:endParaRPr lang="en-US"/>
        </a:p>
      </dgm:t>
    </dgm:pt>
    <dgm:pt modelId="{254FC2CD-F200-47DC-8192-DF74E0C44BA8}" type="sibTrans" cxnId="{073DD870-CCC8-44EE-BFEE-B2A36B23AAC2}">
      <dgm:prSet/>
      <dgm:spPr/>
      <dgm:t>
        <a:bodyPr/>
        <a:lstStyle/>
        <a:p>
          <a:endParaRPr lang="en-US"/>
        </a:p>
      </dgm:t>
    </dgm:pt>
    <dgm:pt modelId="{5277C636-5652-4604-96BB-8A06C13CEA2C}">
      <dgm:prSet/>
      <dgm:spPr/>
      <dgm:t>
        <a:bodyPr/>
        <a:lstStyle/>
        <a:p>
          <a:pPr>
            <a:lnSpc>
              <a:spcPct val="100000"/>
            </a:lnSpc>
          </a:pPr>
          <a:r>
            <a:rPr lang="en-GB" b="0" i="0" dirty="0">
              <a:solidFill>
                <a:schemeClr val="accent1"/>
              </a:solidFill>
            </a:rPr>
            <a:t>This will also bring out the tasks that are pending or delayed, in which case you need to figure out why and find suitable solutions. </a:t>
          </a:r>
          <a:endParaRPr lang="en-US" dirty="0">
            <a:solidFill>
              <a:schemeClr val="accent1"/>
            </a:solidFill>
          </a:endParaRPr>
        </a:p>
      </dgm:t>
    </dgm:pt>
    <dgm:pt modelId="{D22B79EC-57DB-4E82-A472-C563F4AC6D4F}" type="parTrans" cxnId="{50B1D36D-7314-40AD-9605-2CFCE69B3C52}">
      <dgm:prSet/>
      <dgm:spPr/>
      <dgm:t>
        <a:bodyPr/>
        <a:lstStyle/>
        <a:p>
          <a:endParaRPr lang="en-US"/>
        </a:p>
      </dgm:t>
    </dgm:pt>
    <dgm:pt modelId="{0BE20526-82E7-4A3C-89DA-11A299148627}" type="sibTrans" cxnId="{50B1D36D-7314-40AD-9605-2CFCE69B3C52}">
      <dgm:prSet/>
      <dgm:spPr/>
      <dgm:t>
        <a:bodyPr/>
        <a:lstStyle/>
        <a:p>
          <a:endParaRPr lang="en-US"/>
        </a:p>
      </dgm:t>
    </dgm:pt>
    <dgm:pt modelId="{9D9B751C-B089-43DB-962A-02BFE3397F6B}">
      <dgm:prSet/>
      <dgm:spPr/>
      <dgm:t>
        <a:bodyPr/>
        <a:lstStyle/>
        <a:p>
          <a:pPr>
            <a:lnSpc>
              <a:spcPct val="100000"/>
            </a:lnSpc>
          </a:pPr>
          <a:r>
            <a:rPr lang="en-GB" dirty="0">
              <a:solidFill>
                <a:schemeClr val="accent1"/>
              </a:solidFill>
            </a:rPr>
            <a:t>T</a:t>
          </a:r>
          <a:r>
            <a:rPr lang="en-GB" b="0" i="0" dirty="0">
              <a:solidFill>
                <a:schemeClr val="accent1"/>
              </a:solidFill>
            </a:rPr>
            <a:t>hen update the action plan accordingly. </a:t>
          </a:r>
          <a:endParaRPr lang="en-US" dirty="0">
            <a:solidFill>
              <a:schemeClr val="accent1"/>
            </a:solidFill>
          </a:endParaRPr>
        </a:p>
      </dgm:t>
    </dgm:pt>
    <dgm:pt modelId="{4330AE33-F061-4D33-8E40-96B1C63152D4}" type="parTrans" cxnId="{6CE7156C-87A0-4D78-B558-79E4DCD9C798}">
      <dgm:prSet/>
      <dgm:spPr/>
      <dgm:t>
        <a:bodyPr/>
        <a:lstStyle/>
        <a:p>
          <a:endParaRPr lang="en-US"/>
        </a:p>
      </dgm:t>
    </dgm:pt>
    <dgm:pt modelId="{5451097D-A546-4A43-9FE5-32F1F6CCD13E}" type="sibTrans" cxnId="{6CE7156C-87A0-4D78-B558-79E4DCD9C798}">
      <dgm:prSet/>
      <dgm:spPr/>
      <dgm:t>
        <a:bodyPr/>
        <a:lstStyle/>
        <a:p>
          <a:endParaRPr lang="en-US"/>
        </a:p>
      </dgm:t>
    </dgm:pt>
    <dgm:pt modelId="{0AF06D2D-1B26-4798-A81B-C6DCD69207C4}">
      <dgm:prSet/>
      <dgm:spPr/>
      <dgm:t>
        <a:bodyPr/>
        <a:lstStyle/>
        <a:p>
          <a:pPr>
            <a:lnSpc>
              <a:spcPct val="100000"/>
            </a:lnSpc>
          </a:pPr>
          <a:r>
            <a:rPr lang="en-GB" dirty="0">
              <a:solidFill>
                <a:schemeClr val="accent1"/>
              </a:solidFill>
            </a:rPr>
            <a:t>The plan can be very fluid and interchangeable – evolving depending upon issues.</a:t>
          </a:r>
          <a:endParaRPr lang="en-US" dirty="0">
            <a:solidFill>
              <a:schemeClr val="accent1"/>
            </a:solidFill>
          </a:endParaRPr>
        </a:p>
      </dgm:t>
    </dgm:pt>
    <dgm:pt modelId="{BF931A1D-DE1B-4E2E-917E-F016FBB9359A}" type="parTrans" cxnId="{5DBFF099-B962-44F8-90C7-B7C6027CD949}">
      <dgm:prSet/>
      <dgm:spPr/>
      <dgm:t>
        <a:bodyPr/>
        <a:lstStyle/>
        <a:p>
          <a:endParaRPr lang="en-US"/>
        </a:p>
      </dgm:t>
    </dgm:pt>
    <dgm:pt modelId="{0AA39810-5842-457B-AC2B-47EB9A9B9435}" type="sibTrans" cxnId="{5DBFF099-B962-44F8-90C7-B7C6027CD949}">
      <dgm:prSet/>
      <dgm:spPr/>
      <dgm:t>
        <a:bodyPr/>
        <a:lstStyle/>
        <a:p>
          <a:endParaRPr lang="en-US"/>
        </a:p>
      </dgm:t>
    </dgm:pt>
    <dgm:pt modelId="{0F289FB0-473E-437B-8C3A-3BA5896B535D}" type="pres">
      <dgm:prSet presAssocID="{1B7DADA6-D618-4381-9BDD-8E4E65BCAC63}" presName="vert0" presStyleCnt="0">
        <dgm:presLayoutVars>
          <dgm:dir/>
          <dgm:animOne val="branch"/>
          <dgm:animLvl val="lvl"/>
        </dgm:presLayoutVars>
      </dgm:prSet>
      <dgm:spPr/>
    </dgm:pt>
    <dgm:pt modelId="{A4F1F9DE-9449-4A82-BBB8-AF020B52AA14}" type="pres">
      <dgm:prSet presAssocID="{741208C4-EE96-4597-84E7-6DEE08A5544B}" presName="thickLine" presStyleLbl="alignNode1" presStyleIdx="0" presStyleCnt="5"/>
      <dgm:spPr/>
    </dgm:pt>
    <dgm:pt modelId="{5FD561BC-40D3-42B8-AC0A-CBB1E7B046D0}" type="pres">
      <dgm:prSet presAssocID="{741208C4-EE96-4597-84E7-6DEE08A5544B}" presName="horz1" presStyleCnt="0"/>
      <dgm:spPr/>
    </dgm:pt>
    <dgm:pt modelId="{530798B7-CD43-4911-A349-65A84843B957}" type="pres">
      <dgm:prSet presAssocID="{741208C4-EE96-4597-84E7-6DEE08A5544B}" presName="tx1" presStyleLbl="revTx" presStyleIdx="0" presStyleCnt="5"/>
      <dgm:spPr/>
    </dgm:pt>
    <dgm:pt modelId="{9C5BF7D6-6271-4A05-96C8-F35039EE8291}" type="pres">
      <dgm:prSet presAssocID="{741208C4-EE96-4597-84E7-6DEE08A5544B}" presName="vert1" presStyleCnt="0"/>
      <dgm:spPr/>
    </dgm:pt>
    <dgm:pt modelId="{222F1CC4-1082-4FF0-957C-22A25057E4E9}" type="pres">
      <dgm:prSet presAssocID="{71A0E961-170E-49EE-AB17-7A79825A6288}" presName="thickLine" presStyleLbl="alignNode1" presStyleIdx="1" presStyleCnt="5"/>
      <dgm:spPr/>
    </dgm:pt>
    <dgm:pt modelId="{B23FC508-219C-4B26-9359-38E6C6226540}" type="pres">
      <dgm:prSet presAssocID="{71A0E961-170E-49EE-AB17-7A79825A6288}" presName="horz1" presStyleCnt="0"/>
      <dgm:spPr/>
    </dgm:pt>
    <dgm:pt modelId="{DA174107-31AC-4785-92C2-A67261CE929E}" type="pres">
      <dgm:prSet presAssocID="{71A0E961-170E-49EE-AB17-7A79825A6288}" presName="tx1" presStyleLbl="revTx" presStyleIdx="1" presStyleCnt="5"/>
      <dgm:spPr/>
    </dgm:pt>
    <dgm:pt modelId="{41279585-3F78-4625-8D33-7591CEB56F63}" type="pres">
      <dgm:prSet presAssocID="{71A0E961-170E-49EE-AB17-7A79825A6288}" presName="vert1" presStyleCnt="0"/>
      <dgm:spPr/>
    </dgm:pt>
    <dgm:pt modelId="{5EA56502-3297-486C-927C-9EEC45BC5E87}" type="pres">
      <dgm:prSet presAssocID="{5277C636-5652-4604-96BB-8A06C13CEA2C}" presName="thickLine" presStyleLbl="alignNode1" presStyleIdx="2" presStyleCnt="5"/>
      <dgm:spPr/>
    </dgm:pt>
    <dgm:pt modelId="{DE056556-73C6-4EF0-9C93-D8E435D504BE}" type="pres">
      <dgm:prSet presAssocID="{5277C636-5652-4604-96BB-8A06C13CEA2C}" presName="horz1" presStyleCnt="0"/>
      <dgm:spPr/>
    </dgm:pt>
    <dgm:pt modelId="{93628A6B-62F5-4722-92E8-D8FAF6BF31D0}" type="pres">
      <dgm:prSet presAssocID="{5277C636-5652-4604-96BB-8A06C13CEA2C}" presName="tx1" presStyleLbl="revTx" presStyleIdx="2" presStyleCnt="5"/>
      <dgm:spPr/>
    </dgm:pt>
    <dgm:pt modelId="{818BF153-981C-4DF3-A814-F5D37F051F1C}" type="pres">
      <dgm:prSet presAssocID="{5277C636-5652-4604-96BB-8A06C13CEA2C}" presName="vert1" presStyleCnt="0"/>
      <dgm:spPr/>
    </dgm:pt>
    <dgm:pt modelId="{F8E0D7E2-A612-4162-8D8C-FC4EED8AC4D8}" type="pres">
      <dgm:prSet presAssocID="{9D9B751C-B089-43DB-962A-02BFE3397F6B}" presName="thickLine" presStyleLbl="alignNode1" presStyleIdx="3" presStyleCnt="5"/>
      <dgm:spPr/>
    </dgm:pt>
    <dgm:pt modelId="{FB918D1E-0651-482F-95FB-B92A1F4D7CFA}" type="pres">
      <dgm:prSet presAssocID="{9D9B751C-B089-43DB-962A-02BFE3397F6B}" presName="horz1" presStyleCnt="0"/>
      <dgm:spPr/>
    </dgm:pt>
    <dgm:pt modelId="{4CDA2F4C-C93D-42C8-8496-AB017A75D06B}" type="pres">
      <dgm:prSet presAssocID="{9D9B751C-B089-43DB-962A-02BFE3397F6B}" presName="tx1" presStyleLbl="revTx" presStyleIdx="3" presStyleCnt="5"/>
      <dgm:spPr/>
    </dgm:pt>
    <dgm:pt modelId="{6C6C51E8-2426-4162-A7F3-A46E1BACE3CE}" type="pres">
      <dgm:prSet presAssocID="{9D9B751C-B089-43DB-962A-02BFE3397F6B}" presName="vert1" presStyleCnt="0"/>
      <dgm:spPr/>
    </dgm:pt>
    <dgm:pt modelId="{ECBA710E-DCD5-4EC2-9095-2AC76391D152}" type="pres">
      <dgm:prSet presAssocID="{0AF06D2D-1B26-4798-A81B-C6DCD69207C4}" presName="thickLine" presStyleLbl="alignNode1" presStyleIdx="4" presStyleCnt="5"/>
      <dgm:spPr/>
    </dgm:pt>
    <dgm:pt modelId="{11CA230A-31B2-480D-A908-C5F5867C9A1A}" type="pres">
      <dgm:prSet presAssocID="{0AF06D2D-1B26-4798-A81B-C6DCD69207C4}" presName="horz1" presStyleCnt="0"/>
      <dgm:spPr/>
    </dgm:pt>
    <dgm:pt modelId="{D872F7D6-65EB-499A-B069-0836271F3C73}" type="pres">
      <dgm:prSet presAssocID="{0AF06D2D-1B26-4798-A81B-C6DCD69207C4}" presName="tx1" presStyleLbl="revTx" presStyleIdx="4" presStyleCnt="5"/>
      <dgm:spPr/>
    </dgm:pt>
    <dgm:pt modelId="{9E4A535E-EF69-4DD0-9600-F75E4681C590}" type="pres">
      <dgm:prSet presAssocID="{0AF06D2D-1B26-4798-A81B-C6DCD69207C4}" presName="vert1" presStyleCnt="0"/>
      <dgm:spPr/>
    </dgm:pt>
  </dgm:ptLst>
  <dgm:cxnLst>
    <dgm:cxn modelId="{5427011D-3F1B-4930-B2CA-267E4C3E8D4D}" srcId="{1B7DADA6-D618-4381-9BDD-8E4E65BCAC63}" destId="{741208C4-EE96-4597-84E7-6DEE08A5544B}" srcOrd="0" destOrd="0" parTransId="{5D96DC65-9AEF-43C5-939B-1CB284E7E127}" sibTransId="{E8023315-C0EB-4A6B-859D-6BCFB873443B}"/>
    <dgm:cxn modelId="{7C2BFC26-FC0D-4EA7-AE56-B039577E5E79}" type="presOf" srcId="{9D9B751C-B089-43DB-962A-02BFE3397F6B}" destId="{4CDA2F4C-C93D-42C8-8496-AB017A75D06B}" srcOrd="0" destOrd="0" presId="urn:microsoft.com/office/officeart/2008/layout/LinedList"/>
    <dgm:cxn modelId="{6CE7156C-87A0-4D78-B558-79E4DCD9C798}" srcId="{1B7DADA6-D618-4381-9BDD-8E4E65BCAC63}" destId="{9D9B751C-B089-43DB-962A-02BFE3397F6B}" srcOrd="3" destOrd="0" parTransId="{4330AE33-F061-4D33-8E40-96B1C63152D4}" sibTransId="{5451097D-A546-4A43-9FE5-32F1F6CCD13E}"/>
    <dgm:cxn modelId="{113BD36D-1EDD-4422-AA7E-CA400C572752}" type="presOf" srcId="{71A0E961-170E-49EE-AB17-7A79825A6288}" destId="{DA174107-31AC-4785-92C2-A67261CE929E}" srcOrd="0" destOrd="0" presId="urn:microsoft.com/office/officeart/2008/layout/LinedList"/>
    <dgm:cxn modelId="{50B1D36D-7314-40AD-9605-2CFCE69B3C52}" srcId="{1B7DADA6-D618-4381-9BDD-8E4E65BCAC63}" destId="{5277C636-5652-4604-96BB-8A06C13CEA2C}" srcOrd="2" destOrd="0" parTransId="{D22B79EC-57DB-4E82-A472-C563F4AC6D4F}" sibTransId="{0BE20526-82E7-4A3C-89DA-11A299148627}"/>
    <dgm:cxn modelId="{073DD870-CCC8-44EE-BFEE-B2A36B23AAC2}" srcId="{1B7DADA6-D618-4381-9BDD-8E4E65BCAC63}" destId="{71A0E961-170E-49EE-AB17-7A79825A6288}" srcOrd="1" destOrd="0" parTransId="{9D7C328F-116A-4C0B-8B66-74A9BB596372}" sibTransId="{254FC2CD-F200-47DC-8192-DF74E0C44BA8}"/>
    <dgm:cxn modelId="{C1F16F77-5A0A-4165-96DA-1514E51E23DC}" type="presOf" srcId="{5277C636-5652-4604-96BB-8A06C13CEA2C}" destId="{93628A6B-62F5-4722-92E8-D8FAF6BF31D0}" srcOrd="0" destOrd="0" presId="urn:microsoft.com/office/officeart/2008/layout/LinedList"/>
    <dgm:cxn modelId="{047DEC94-D59C-4C89-AD64-86D97E75B830}" type="presOf" srcId="{1B7DADA6-D618-4381-9BDD-8E4E65BCAC63}" destId="{0F289FB0-473E-437B-8C3A-3BA5896B535D}" srcOrd="0" destOrd="0" presId="urn:microsoft.com/office/officeart/2008/layout/LinedList"/>
    <dgm:cxn modelId="{5DBFF099-B962-44F8-90C7-B7C6027CD949}" srcId="{1B7DADA6-D618-4381-9BDD-8E4E65BCAC63}" destId="{0AF06D2D-1B26-4798-A81B-C6DCD69207C4}" srcOrd="4" destOrd="0" parTransId="{BF931A1D-DE1B-4E2E-917E-F016FBB9359A}" sibTransId="{0AA39810-5842-457B-AC2B-47EB9A9B9435}"/>
    <dgm:cxn modelId="{B845E0A6-FCE7-410D-8E7F-1685CCE979C2}" type="presOf" srcId="{741208C4-EE96-4597-84E7-6DEE08A5544B}" destId="{530798B7-CD43-4911-A349-65A84843B957}" srcOrd="0" destOrd="0" presId="urn:microsoft.com/office/officeart/2008/layout/LinedList"/>
    <dgm:cxn modelId="{128FE7E5-D9CE-4C3E-BDC1-990AFF15D753}" type="presOf" srcId="{0AF06D2D-1B26-4798-A81B-C6DCD69207C4}" destId="{D872F7D6-65EB-499A-B069-0836271F3C73}" srcOrd="0" destOrd="0" presId="urn:microsoft.com/office/officeart/2008/layout/LinedList"/>
    <dgm:cxn modelId="{A3E48CFE-C3F7-4F9A-A9F8-743F5AE999E0}" type="presParOf" srcId="{0F289FB0-473E-437B-8C3A-3BA5896B535D}" destId="{A4F1F9DE-9449-4A82-BBB8-AF020B52AA14}" srcOrd="0" destOrd="0" presId="urn:microsoft.com/office/officeart/2008/layout/LinedList"/>
    <dgm:cxn modelId="{E82778BE-12E0-430A-912D-B3D6BF5F9382}" type="presParOf" srcId="{0F289FB0-473E-437B-8C3A-3BA5896B535D}" destId="{5FD561BC-40D3-42B8-AC0A-CBB1E7B046D0}" srcOrd="1" destOrd="0" presId="urn:microsoft.com/office/officeart/2008/layout/LinedList"/>
    <dgm:cxn modelId="{E5B2871C-015A-4A94-BADE-250A00E16C7D}" type="presParOf" srcId="{5FD561BC-40D3-42B8-AC0A-CBB1E7B046D0}" destId="{530798B7-CD43-4911-A349-65A84843B957}" srcOrd="0" destOrd="0" presId="urn:microsoft.com/office/officeart/2008/layout/LinedList"/>
    <dgm:cxn modelId="{539DF8A9-6ECD-4202-9D0D-A1C3EB4E4D9B}" type="presParOf" srcId="{5FD561BC-40D3-42B8-AC0A-CBB1E7B046D0}" destId="{9C5BF7D6-6271-4A05-96C8-F35039EE8291}" srcOrd="1" destOrd="0" presId="urn:microsoft.com/office/officeart/2008/layout/LinedList"/>
    <dgm:cxn modelId="{881C942E-BD71-4446-BC21-8890E6EB0528}" type="presParOf" srcId="{0F289FB0-473E-437B-8C3A-3BA5896B535D}" destId="{222F1CC4-1082-4FF0-957C-22A25057E4E9}" srcOrd="2" destOrd="0" presId="urn:microsoft.com/office/officeart/2008/layout/LinedList"/>
    <dgm:cxn modelId="{9630BE91-9A6D-4D38-B400-E7669B74086C}" type="presParOf" srcId="{0F289FB0-473E-437B-8C3A-3BA5896B535D}" destId="{B23FC508-219C-4B26-9359-38E6C6226540}" srcOrd="3" destOrd="0" presId="urn:microsoft.com/office/officeart/2008/layout/LinedList"/>
    <dgm:cxn modelId="{5E385C43-9406-45BC-BC93-0F2E38CF1232}" type="presParOf" srcId="{B23FC508-219C-4B26-9359-38E6C6226540}" destId="{DA174107-31AC-4785-92C2-A67261CE929E}" srcOrd="0" destOrd="0" presId="urn:microsoft.com/office/officeart/2008/layout/LinedList"/>
    <dgm:cxn modelId="{126D3180-D824-491B-A2A0-E3CC6BE8DC73}" type="presParOf" srcId="{B23FC508-219C-4B26-9359-38E6C6226540}" destId="{41279585-3F78-4625-8D33-7591CEB56F63}" srcOrd="1" destOrd="0" presId="urn:microsoft.com/office/officeart/2008/layout/LinedList"/>
    <dgm:cxn modelId="{7071E3E9-A932-4F93-A447-0C2910A4139D}" type="presParOf" srcId="{0F289FB0-473E-437B-8C3A-3BA5896B535D}" destId="{5EA56502-3297-486C-927C-9EEC45BC5E87}" srcOrd="4" destOrd="0" presId="urn:microsoft.com/office/officeart/2008/layout/LinedList"/>
    <dgm:cxn modelId="{F1399816-B10E-4604-8422-41F4C79C1EDA}" type="presParOf" srcId="{0F289FB0-473E-437B-8C3A-3BA5896B535D}" destId="{DE056556-73C6-4EF0-9C93-D8E435D504BE}" srcOrd="5" destOrd="0" presId="urn:microsoft.com/office/officeart/2008/layout/LinedList"/>
    <dgm:cxn modelId="{CD5149D0-080C-465C-B010-E97511FCDE15}" type="presParOf" srcId="{DE056556-73C6-4EF0-9C93-D8E435D504BE}" destId="{93628A6B-62F5-4722-92E8-D8FAF6BF31D0}" srcOrd="0" destOrd="0" presId="urn:microsoft.com/office/officeart/2008/layout/LinedList"/>
    <dgm:cxn modelId="{367FEBA9-508D-4B55-BFD5-29889003A578}" type="presParOf" srcId="{DE056556-73C6-4EF0-9C93-D8E435D504BE}" destId="{818BF153-981C-4DF3-A814-F5D37F051F1C}" srcOrd="1" destOrd="0" presId="urn:microsoft.com/office/officeart/2008/layout/LinedList"/>
    <dgm:cxn modelId="{0E1EE782-2B12-4060-8D1B-AE74037690C8}" type="presParOf" srcId="{0F289FB0-473E-437B-8C3A-3BA5896B535D}" destId="{F8E0D7E2-A612-4162-8D8C-FC4EED8AC4D8}" srcOrd="6" destOrd="0" presId="urn:microsoft.com/office/officeart/2008/layout/LinedList"/>
    <dgm:cxn modelId="{8D8006D7-A508-4468-B781-039DA0819C0E}" type="presParOf" srcId="{0F289FB0-473E-437B-8C3A-3BA5896B535D}" destId="{FB918D1E-0651-482F-95FB-B92A1F4D7CFA}" srcOrd="7" destOrd="0" presId="urn:microsoft.com/office/officeart/2008/layout/LinedList"/>
    <dgm:cxn modelId="{8F80B1E4-EC28-4C1F-A69B-4D44CF24B7CA}" type="presParOf" srcId="{FB918D1E-0651-482F-95FB-B92A1F4D7CFA}" destId="{4CDA2F4C-C93D-42C8-8496-AB017A75D06B}" srcOrd="0" destOrd="0" presId="urn:microsoft.com/office/officeart/2008/layout/LinedList"/>
    <dgm:cxn modelId="{B620CAC0-9E56-4E93-92BD-8F7E506C635E}" type="presParOf" srcId="{FB918D1E-0651-482F-95FB-B92A1F4D7CFA}" destId="{6C6C51E8-2426-4162-A7F3-A46E1BACE3CE}" srcOrd="1" destOrd="0" presId="urn:microsoft.com/office/officeart/2008/layout/LinedList"/>
    <dgm:cxn modelId="{F7C74182-5336-4F18-88A5-BFB2044D688D}" type="presParOf" srcId="{0F289FB0-473E-437B-8C3A-3BA5896B535D}" destId="{ECBA710E-DCD5-4EC2-9095-2AC76391D152}" srcOrd="8" destOrd="0" presId="urn:microsoft.com/office/officeart/2008/layout/LinedList"/>
    <dgm:cxn modelId="{93D1DBC9-F415-46C6-8693-C7CA81544DAC}" type="presParOf" srcId="{0F289FB0-473E-437B-8C3A-3BA5896B535D}" destId="{11CA230A-31B2-480D-A908-C5F5867C9A1A}" srcOrd="9" destOrd="0" presId="urn:microsoft.com/office/officeart/2008/layout/LinedList"/>
    <dgm:cxn modelId="{77826B65-4E4E-44A8-9D33-7E15051501A3}" type="presParOf" srcId="{11CA230A-31B2-480D-A908-C5F5867C9A1A}" destId="{D872F7D6-65EB-499A-B069-0836271F3C73}" srcOrd="0" destOrd="0" presId="urn:microsoft.com/office/officeart/2008/layout/LinedList"/>
    <dgm:cxn modelId="{0D2084F7-EC16-4576-BCF1-927A9314B1BD}" type="presParOf" srcId="{11CA230A-31B2-480D-A908-C5F5867C9A1A}" destId="{9E4A535E-EF69-4DD0-9600-F75E4681C590}"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F6E8A76-FE19-4BAE-80AB-540CF7B62F0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DE6B3F7-4929-4F37-9002-55BA477C85D6}">
      <dgm:prSet custT="1"/>
      <dgm:spPr/>
      <dgm:t>
        <a:bodyPr/>
        <a:lstStyle/>
        <a:p>
          <a:r>
            <a:rPr lang="en-GB" sz="2000" dirty="0">
              <a:latin typeface="Arial" panose="020B0604020202020204" pitchFamily="34" charset="0"/>
              <a:cs typeface="Arial" panose="020B0604020202020204" pitchFamily="34" charset="0"/>
            </a:rPr>
            <a:t>First UK Maternity Unit to sign up for the RCM Caring for you campaign in 2016. </a:t>
          </a:r>
          <a:endParaRPr lang="en-US" sz="2000" dirty="0">
            <a:latin typeface="Arial" panose="020B0604020202020204" pitchFamily="34" charset="0"/>
            <a:cs typeface="Arial" panose="020B0604020202020204" pitchFamily="34" charset="0"/>
          </a:endParaRPr>
        </a:p>
      </dgm:t>
    </dgm:pt>
    <dgm:pt modelId="{DA82EEC9-08AF-4CCC-8F4D-A8897ABCD5D1}" type="parTrans" cxnId="{DA6D2194-AEE7-4896-A211-F017F8364001}">
      <dgm:prSet/>
      <dgm:spPr/>
      <dgm:t>
        <a:bodyPr/>
        <a:lstStyle/>
        <a:p>
          <a:endParaRPr lang="en-US" sz="2000"/>
        </a:p>
      </dgm:t>
    </dgm:pt>
    <dgm:pt modelId="{0FE2E29A-6F02-4A63-86C4-4695F08B96C6}" type="sibTrans" cxnId="{DA6D2194-AEE7-4896-A211-F017F8364001}">
      <dgm:prSet/>
      <dgm:spPr/>
      <dgm:t>
        <a:bodyPr/>
        <a:lstStyle/>
        <a:p>
          <a:endParaRPr lang="en-US" sz="2000"/>
        </a:p>
      </dgm:t>
    </dgm:pt>
    <dgm:pt modelId="{ED47901D-AB77-438C-883F-14915AD45918}">
      <dgm:prSet custT="1"/>
      <dgm:spPr/>
      <dgm:t>
        <a:bodyPr/>
        <a:lstStyle/>
        <a:p>
          <a:r>
            <a:rPr lang="en-GB" sz="2000" dirty="0">
              <a:latin typeface="Arial" panose="020B0604020202020204" pitchFamily="34" charset="0"/>
              <a:cs typeface="Arial" panose="020B0604020202020204" pitchFamily="34" charset="0"/>
            </a:rPr>
            <a:t>Staff survey action plan agreed. </a:t>
          </a:r>
          <a:endParaRPr lang="en-US" sz="2000" dirty="0">
            <a:latin typeface="Arial" panose="020B0604020202020204" pitchFamily="34" charset="0"/>
            <a:cs typeface="Arial" panose="020B0604020202020204" pitchFamily="34" charset="0"/>
          </a:endParaRPr>
        </a:p>
      </dgm:t>
    </dgm:pt>
    <dgm:pt modelId="{45F08CC1-1270-4D71-94BC-4CD226B66C3A}" type="parTrans" cxnId="{09C12D09-00EB-44F7-8E2E-DCDABD48BFEF}">
      <dgm:prSet/>
      <dgm:spPr/>
      <dgm:t>
        <a:bodyPr/>
        <a:lstStyle/>
        <a:p>
          <a:endParaRPr lang="en-US" sz="2000"/>
        </a:p>
      </dgm:t>
    </dgm:pt>
    <dgm:pt modelId="{2E350E5D-4ED2-4565-9DC9-46C984C74DF8}" type="sibTrans" cxnId="{09C12D09-00EB-44F7-8E2E-DCDABD48BFEF}">
      <dgm:prSet/>
      <dgm:spPr/>
      <dgm:t>
        <a:bodyPr/>
        <a:lstStyle/>
        <a:p>
          <a:endParaRPr lang="en-US" sz="2000"/>
        </a:p>
      </dgm:t>
    </dgm:pt>
    <dgm:pt modelId="{590018AA-D106-44C4-AE8F-7422DD5CECEB}">
      <dgm:prSet custT="1"/>
      <dgm:spPr/>
      <dgm:t>
        <a:bodyPr/>
        <a:lstStyle/>
        <a:p>
          <a:r>
            <a:rPr lang="en-GB" sz="2000" dirty="0">
              <a:latin typeface="Arial" panose="020B0604020202020204" pitchFamily="34" charset="0"/>
              <a:cs typeface="Arial" panose="020B0604020202020204" pitchFamily="34" charset="0"/>
            </a:rPr>
            <a:t>Speak out safely campaign shared.</a:t>
          </a:r>
          <a:endParaRPr lang="en-US" sz="2000" dirty="0">
            <a:latin typeface="Arial" panose="020B0604020202020204" pitchFamily="34" charset="0"/>
            <a:cs typeface="Arial" panose="020B0604020202020204" pitchFamily="34" charset="0"/>
          </a:endParaRPr>
        </a:p>
      </dgm:t>
    </dgm:pt>
    <dgm:pt modelId="{B4B428E1-6728-4C93-9AAA-D8F18DEB3F2C}" type="parTrans" cxnId="{41E8A67B-A562-47D3-8EE1-E311F7080577}">
      <dgm:prSet/>
      <dgm:spPr/>
      <dgm:t>
        <a:bodyPr/>
        <a:lstStyle/>
        <a:p>
          <a:endParaRPr lang="en-US" sz="2000"/>
        </a:p>
      </dgm:t>
    </dgm:pt>
    <dgm:pt modelId="{7B9FFD25-5256-4C8C-8B02-E426B00C8D18}" type="sibTrans" cxnId="{41E8A67B-A562-47D3-8EE1-E311F7080577}">
      <dgm:prSet/>
      <dgm:spPr/>
      <dgm:t>
        <a:bodyPr/>
        <a:lstStyle/>
        <a:p>
          <a:endParaRPr lang="en-US" sz="2000"/>
        </a:p>
      </dgm:t>
    </dgm:pt>
    <dgm:pt modelId="{378F56D0-EBE3-4585-97AD-72A8C44EED39}">
      <dgm:prSet custT="1"/>
      <dgm:spPr/>
      <dgm:t>
        <a:bodyPr/>
        <a:lstStyle/>
        <a:p>
          <a:r>
            <a:rPr lang="en-GB" sz="2000" dirty="0">
              <a:latin typeface="Arial" panose="020B0604020202020204" pitchFamily="34" charset="0"/>
              <a:cs typeface="Arial" panose="020B0604020202020204" pitchFamily="34" charset="0"/>
            </a:rPr>
            <a:t>Staff engagement forums established.</a:t>
          </a:r>
          <a:endParaRPr lang="en-US" sz="2000" dirty="0">
            <a:latin typeface="Arial" panose="020B0604020202020204" pitchFamily="34" charset="0"/>
            <a:cs typeface="Arial" panose="020B0604020202020204" pitchFamily="34" charset="0"/>
          </a:endParaRPr>
        </a:p>
      </dgm:t>
    </dgm:pt>
    <dgm:pt modelId="{52A3E662-2B40-4DE6-9D1E-2E7B757D3290}" type="parTrans" cxnId="{DCA7BEE8-4A7E-42B5-83EF-B1E646CB0D0B}">
      <dgm:prSet/>
      <dgm:spPr/>
      <dgm:t>
        <a:bodyPr/>
        <a:lstStyle/>
        <a:p>
          <a:endParaRPr lang="en-US" sz="2000"/>
        </a:p>
      </dgm:t>
    </dgm:pt>
    <dgm:pt modelId="{7A783510-AF97-465A-8413-6674A445FBD7}" type="sibTrans" cxnId="{DCA7BEE8-4A7E-42B5-83EF-B1E646CB0D0B}">
      <dgm:prSet/>
      <dgm:spPr/>
      <dgm:t>
        <a:bodyPr/>
        <a:lstStyle/>
        <a:p>
          <a:endParaRPr lang="en-US" sz="2000"/>
        </a:p>
      </dgm:t>
    </dgm:pt>
    <dgm:pt modelId="{F36B4459-1C56-49FD-AE87-2B14844B4A53}">
      <dgm:prSet custT="1"/>
      <dgm:spPr/>
      <dgm:t>
        <a:bodyPr/>
        <a:lstStyle/>
        <a:p>
          <a:r>
            <a:rPr lang="en-GB" sz="2000">
              <a:latin typeface="Arial" panose="020B0604020202020204" pitchFamily="34" charset="0"/>
              <a:cs typeface="Arial" panose="020B0604020202020204" pitchFamily="34" charset="0"/>
            </a:rPr>
            <a:t>Staff side engagement and HR commitment</a:t>
          </a:r>
          <a:endParaRPr lang="en-US" sz="2000">
            <a:latin typeface="Arial" panose="020B0604020202020204" pitchFamily="34" charset="0"/>
            <a:cs typeface="Arial" panose="020B0604020202020204" pitchFamily="34" charset="0"/>
          </a:endParaRPr>
        </a:p>
      </dgm:t>
    </dgm:pt>
    <dgm:pt modelId="{47884EF8-4A12-4C2C-940A-A1048C95AFEE}" type="parTrans" cxnId="{847FF355-77CA-4BDE-A2BE-9A8157072811}">
      <dgm:prSet/>
      <dgm:spPr/>
      <dgm:t>
        <a:bodyPr/>
        <a:lstStyle/>
        <a:p>
          <a:endParaRPr lang="en-US" sz="2000"/>
        </a:p>
      </dgm:t>
    </dgm:pt>
    <dgm:pt modelId="{E50FCE00-85CF-4E3F-AAC6-10426DBF2057}" type="sibTrans" cxnId="{847FF355-77CA-4BDE-A2BE-9A8157072811}">
      <dgm:prSet/>
      <dgm:spPr/>
      <dgm:t>
        <a:bodyPr/>
        <a:lstStyle/>
        <a:p>
          <a:endParaRPr lang="en-US" sz="2000"/>
        </a:p>
      </dgm:t>
    </dgm:pt>
    <dgm:pt modelId="{9B4C6D40-6A18-4431-BEF7-B4F17F0326EF}">
      <dgm:prSet custT="1"/>
      <dgm:spPr/>
      <dgm:t>
        <a:bodyPr/>
        <a:lstStyle/>
        <a:p>
          <a:r>
            <a:rPr lang="en-GB" sz="2000">
              <a:latin typeface="Arial" panose="020B0604020202020204" pitchFamily="34" charset="0"/>
              <a:cs typeface="Arial" panose="020B0604020202020204" pitchFamily="34" charset="0"/>
            </a:rPr>
            <a:t>Staff Health and Wellbeing action plan drawn up.</a:t>
          </a:r>
          <a:endParaRPr lang="en-US" sz="2000">
            <a:latin typeface="Arial" panose="020B0604020202020204" pitchFamily="34" charset="0"/>
            <a:cs typeface="Arial" panose="020B0604020202020204" pitchFamily="34" charset="0"/>
          </a:endParaRPr>
        </a:p>
      </dgm:t>
    </dgm:pt>
    <dgm:pt modelId="{FA70CFEC-A660-4A73-BE74-BEF6E7139F20}" type="parTrans" cxnId="{109B10BB-B652-4C7F-B8B6-796047956B8F}">
      <dgm:prSet/>
      <dgm:spPr/>
      <dgm:t>
        <a:bodyPr/>
        <a:lstStyle/>
        <a:p>
          <a:endParaRPr lang="en-US" sz="2000"/>
        </a:p>
      </dgm:t>
    </dgm:pt>
    <dgm:pt modelId="{E860540C-B9B1-4DDB-A597-38751E9DEEB9}" type="sibTrans" cxnId="{109B10BB-B652-4C7F-B8B6-796047956B8F}">
      <dgm:prSet/>
      <dgm:spPr/>
      <dgm:t>
        <a:bodyPr/>
        <a:lstStyle/>
        <a:p>
          <a:endParaRPr lang="en-US" sz="2000"/>
        </a:p>
      </dgm:t>
    </dgm:pt>
    <dgm:pt modelId="{6ED7B37D-2340-493C-8B36-F37323E6EC8B}">
      <dgm:prSet custT="1"/>
      <dgm:spPr/>
      <dgm:t>
        <a:bodyPr/>
        <a:lstStyle/>
        <a:p>
          <a:r>
            <a:rPr lang="en-GB" sz="2000">
              <a:latin typeface="Arial" panose="020B0604020202020204" pitchFamily="34" charset="0"/>
              <a:cs typeface="Arial" panose="020B0604020202020204" pitchFamily="34" charset="0"/>
            </a:rPr>
            <a:t>Recruitment of staff to be  increased</a:t>
          </a:r>
          <a:endParaRPr lang="en-US" sz="2000">
            <a:latin typeface="Arial" panose="020B0604020202020204" pitchFamily="34" charset="0"/>
            <a:cs typeface="Arial" panose="020B0604020202020204" pitchFamily="34" charset="0"/>
          </a:endParaRPr>
        </a:p>
      </dgm:t>
    </dgm:pt>
    <dgm:pt modelId="{D1C36859-78F8-4702-9928-9477854A7A56}" type="parTrans" cxnId="{9E8343DF-6975-4D70-9BB2-8C66AE3DD7CA}">
      <dgm:prSet/>
      <dgm:spPr/>
      <dgm:t>
        <a:bodyPr/>
        <a:lstStyle/>
        <a:p>
          <a:endParaRPr lang="en-US" sz="2000"/>
        </a:p>
      </dgm:t>
    </dgm:pt>
    <dgm:pt modelId="{FA92C64C-562B-4278-9EB3-F170FE934289}" type="sibTrans" cxnId="{9E8343DF-6975-4D70-9BB2-8C66AE3DD7CA}">
      <dgm:prSet/>
      <dgm:spPr/>
      <dgm:t>
        <a:bodyPr/>
        <a:lstStyle/>
        <a:p>
          <a:endParaRPr lang="en-US" sz="2000"/>
        </a:p>
      </dgm:t>
    </dgm:pt>
    <dgm:pt modelId="{27E4019A-0AF7-403E-887E-9CD5C87DB634}">
      <dgm:prSet custT="1"/>
      <dgm:spPr/>
      <dgm:t>
        <a:bodyPr/>
        <a:lstStyle/>
        <a:p>
          <a:r>
            <a:rPr lang="en-GB" sz="2000">
              <a:latin typeface="Arial" panose="020B0604020202020204" pitchFamily="34" charset="0"/>
              <a:cs typeface="Arial" panose="020B0604020202020204" pitchFamily="34" charset="0"/>
            </a:rPr>
            <a:t>Staff support &amp; retention.</a:t>
          </a:r>
          <a:endParaRPr lang="en-US" sz="2000">
            <a:latin typeface="Arial" panose="020B0604020202020204" pitchFamily="34" charset="0"/>
            <a:cs typeface="Arial" panose="020B0604020202020204" pitchFamily="34" charset="0"/>
          </a:endParaRPr>
        </a:p>
      </dgm:t>
    </dgm:pt>
    <dgm:pt modelId="{E8A7F89C-8260-4404-BC8D-268B3E48AB6A}" type="parTrans" cxnId="{DE874268-0E92-4B3D-92FF-C210777B252F}">
      <dgm:prSet/>
      <dgm:spPr/>
      <dgm:t>
        <a:bodyPr/>
        <a:lstStyle/>
        <a:p>
          <a:endParaRPr lang="en-US" sz="2000"/>
        </a:p>
      </dgm:t>
    </dgm:pt>
    <dgm:pt modelId="{E19A582F-AAE1-4604-9AF8-B5519B197FF2}" type="sibTrans" cxnId="{DE874268-0E92-4B3D-92FF-C210777B252F}">
      <dgm:prSet/>
      <dgm:spPr/>
      <dgm:t>
        <a:bodyPr/>
        <a:lstStyle/>
        <a:p>
          <a:endParaRPr lang="en-US" sz="2000"/>
        </a:p>
      </dgm:t>
    </dgm:pt>
    <dgm:pt modelId="{75E7EBDC-DCBD-40E1-8E74-AD6EC189523A}">
      <dgm:prSet custT="1"/>
      <dgm:spPr/>
      <dgm:t>
        <a:bodyPr/>
        <a:lstStyle/>
        <a:p>
          <a:r>
            <a:rPr lang="en-GB" sz="2000" dirty="0">
              <a:latin typeface="Arial" panose="020B0604020202020204" pitchFamily="34" charset="0"/>
              <a:cs typeface="Arial" panose="020B0604020202020204" pitchFamily="34" charset="0"/>
            </a:rPr>
            <a:t>Focused Educational support for revalidation &amp; appraisals.</a:t>
          </a:r>
          <a:endParaRPr lang="en-US" sz="2000" dirty="0">
            <a:latin typeface="Arial" panose="020B0604020202020204" pitchFamily="34" charset="0"/>
            <a:cs typeface="Arial" panose="020B0604020202020204" pitchFamily="34" charset="0"/>
          </a:endParaRPr>
        </a:p>
      </dgm:t>
    </dgm:pt>
    <dgm:pt modelId="{0A93DFDA-91E6-403C-A7DC-20ACC6F51F4F}" type="parTrans" cxnId="{6A8CB721-9866-4A88-8582-ABC973D170CC}">
      <dgm:prSet/>
      <dgm:spPr/>
      <dgm:t>
        <a:bodyPr/>
        <a:lstStyle/>
        <a:p>
          <a:endParaRPr lang="en-US" sz="2000"/>
        </a:p>
      </dgm:t>
    </dgm:pt>
    <dgm:pt modelId="{ACA128FF-2D19-4521-831D-468C2B2BF4D9}" type="sibTrans" cxnId="{6A8CB721-9866-4A88-8582-ABC973D170CC}">
      <dgm:prSet/>
      <dgm:spPr/>
      <dgm:t>
        <a:bodyPr/>
        <a:lstStyle/>
        <a:p>
          <a:endParaRPr lang="en-US" sz="2000"/>
        </a:p>
      </dgm:t>
    </dgm:pt>
    <dgm:pt modelId="{7B815998-15AB-48D2-8EC8-A881BB7CD638}">
      <dgm:prSet custT="1"/>
      <dgm:spPr/>
      <dgm:t>
        <a:bodyPr/>
        <a:lstStyle/>
        <a:p>
          <a:r>
            <a:rPr lang="en-GB" sz="2000">
              <a:latin typeface="Arial" panose="020B0604020202020204" pitchFamily="34" charset="0"/>
              <a:cs typeface="Arial" panose="020B0604020202020204" pitchFamily="34" charset="0"/>
            </a:rPr>
            <a:t>Divisional HR and E&amp;D leads providing support.</a:t>
          </a:r>
          <a:endParaRPr lang="en-US" sz="2000">
            <a:latin typeface="Arial" panose="020B0604020202020204" pitchFamily="34" charset="0"/>
            <a:cs typeface="Arial" panose="020B0604020202020204" pitchFamily="34" charset="0"/>
          </a:endParaRPr>
        </a:p>
      </dgm:t>
    </dgm:pt>
    <dgm:pt modelId="{CE9701E9-BB71-48DB-BA1D-0EA7431BAB87}" type="parTrans" cxnId="{C846C309-C27F-4223-8576-8415D13D15E8}">
      <dgm:prSet/>
      <dgm:spPr/>
      <dgm:t>
        <a:bodyPr/>
        <a:lstStyle/>
        <a:p>
          <a:endParaRPr lang="en-US" sz="2000"/>
        </a:p>
      </dgm:t>
    </dgm:pt>
    <dgm:pt modelId="{32E70268-CF88-47C1-AC15-FBE4984E8A65}" type="sibTrans" cxnId="{C846C309-C27F-4223-8576-8415D13D15E8}">
      <dgm:prSet/>
      <dgm:spPr/>
      <dgm:t>
        <a:bodyPr/>
        <a:lstStyle/>
        <a:p>
          <a:endParaRPr lang="en-US" sz="2000"/>
        </a:p>
      </dgm:t>
    </dgm:pt>
    <dgm:pt modelId="{136B9404-A52A-4A4D-86F4-0B993045F886}">
      <dgm:prSet custT="1"/>
      <dgm:spPr/>
      <dgm:t>
        <a:bodyPr/>
        <a:lstStyle/>
        <a:p>
          <a:r>
            <a:rPr lang="en-GB" sz="2000" dirty="0">
              <a:latin typeface="Arial" panose="020B0604020202020204" pitchFamily="34" charset="0"/>
              <a:cs typeface="Arial" panose="020B0604020202020204" pitchFamily="34" charset="0"/>
            </a:rPr>
            <a:t>To establish RCM Caring for You and St Mary’s What Matters to Me Campaign through  partnership working.</a:t>
          </a:r>
          <a:endParaRPr lang="en-US" sz="2000" dirty="0">
            <a:latin typeface="Arial" panose="020B0604020202020204" pitchFamily="34" charset="0"/>
            <a:cs typeface="Arial" panose="020B0604020202020204" pitchFamily="34" charset="0"/>
          </a:endParaRPr>
        </a:p>
      </dgm:t>
    </dgm:pt>
    <dgm:pt modelId="{CDDF3FA0-9BAC-41F3-864C-29279D96E66A}" type="parTrans" cxnId="{D13426E4-0CE8-4FB8-BD5A-562DE6AB6B3B}">
      <dgm:prSet/>
      <dgm:spPr/>
      <dgm:t>
        <a:bodyPr/>
        <a:lstStyle/>
        <a:p>
          <a:endParaRPr lang="en-US" sz="2000"/>
        </a:p>
      </dgm:t>
    </dgm:pt>
    <dgm:pt modelId="{42C56763-35AB-4DEB-B98E-919FED1782B0}" type="sibTrans" cxnId="{D13426E4-0CE8-4FB8-BD5A-562DE6AB6B3B}">
      <dgm:prSet/>
      <dgm:spPr/>
      <dgm:t>
        <a:bodyPr/>
        <a:lstStyle/>
        <a:p>
          <a:endParaRPr lang="en-US" sz="2000"/>
        </a:p>
      </dgm:t>
    </dgm:pt>
    <dgm:pt modelId="{B70D1BA5-B5B3-4988-A778-E339C970EB39}" type="pres">
      <dgm:prSet presAssocID="{8F6E8A76-FE19-4BAE-80AB-540CF7B62F00}" presName="linear" presStyleCnt="0">
        <dgm:presLayoutVars>
          <dgm:animLvl val="lvl"/>
          <dgm:resizeHandles val="exact"/>
        </dgm:presLayoutVars>
      </dgm:prSet>
      <dgm:spPr/>
    </dgm:pt>
    <dgm:pt modelId="{1417482A-618F-4DF4-BB4A-A20B9B92770E}" type="pres">
      <dgm:prSet presAssocID="{2DE6B3F7-4929-4F37-9002-55BA477C85D6}" presName="parentText" presStyleLbl="node1" presStyleIdx="0" presStyleCnt="1">
        <dgm:presLayoutVars>
          <dgm:chMax val="0"/>
          <dgm:bulletEnabled val="1"/>
        </dgm:presLayoutVars>
      </dgm:prSet>
      <dgm:spPr/>
    </dgm:pt>
    <dgm:pt modelId="{00AD4837-68F2-4B1F-B1EA-3539E531EBAB}" type="pres">
      <dgm:prSet presAssocID="{2DE6B3F7-4929-4F37-9002-55BA477C85D6}" presName="childText" presStyleLbl="revTx" presStyleIdx="0" presStyleCnt="1">
        <dgm:presLayoutVars>
          <dgm:bulletEnabled val="1"/>
        </dgm:presLayoutVars>
      </dgm:prSet>
      <dgm:spPr/>
    </dgm:pt>
  </dgm:ptLst>
  <dgm:cxnLst>
    <dgm:cxn modelId="{09C12D09-00EB-44F7-8E2E-DCDABD48BFEF}" srcId="{2DE6B3F7-4929-4F37-9002-55BA477C85D6}" destId="{ED47901D-AB77-438C-883F-14915AD45918}" srcOrd="0" destOrd="0" parTransId="{45F08CC1-1270-4D71-94BC-4CD226B66C3A}" sibTransId="{2E350E5D-4ED2-4565-9DC9-46C984C74DF8}"/>
    <dgm:cxn modelId="{C846C309-C27F-4223-8576-8415D13D15E8}" srcId="{2DE6B3F7-4929-4F37-9002-55BA477C85D6}" destId="{7B815998-15AB-48D2-8EC8-A881BB7CD638}" srcOrd="8" destOrd="0" parTransId="{CE9701E9-BB71-48DB-BA1D-0EA7431BAB87}" sibTransId="{32E70268-CF88-47C1-AC15-FBE4984E8A65}"/>
    <dgm:cxn modelId="{1093C711-AC41-4BB0-BC7C-4641538B6391}" type="presOf" srcId="{7B815998-15AB-48D2-8EC8-A881BB7CD638}" destId="{00AD4837-68F2-4B1F-B1EA-3539E531EBAB}" srcOrd="0" destOrd="8" presId="urn:microsoft.com/office/officeart/2005/8/layout/vList2"/>
    <dgm:cxn modelId="{F45C9C15-F2E3-4840-88F8-BF1EDC5EA819}" type="presOf" srcId="{75E7EBDC-DCBD-40E1-8E74-AD6EC189523A}" destId="{00AD4837-68F2-4B1F-B1EA-3539E531EBAB}" srcOrd="0" destOrd="7" presId="urn:microsoft.com/office/officeart/2005/8/layout/vList2"/>
    <dgm:cxn modelId="{64E5FE18-8A5B-402C-86FE-17E577DCB600}" type="presOf" srcId="{8F6E8A76-FE19-4BAE-80AB-540CF7B62F00}" destId="{B70D1BA5-B5B3-4988-A778-E339C970EB39}" srcOrd="0" destOrd="0" presId="urn:microsoft.com/office/officeart/2005/8/layout/vList2"/>
    <dgm:cxn modelId="{6A8CB721-9866-4A88-8582-ABC973D170CC}" srcId="{2DE6B3F7-4929-4F37-9002-55BA477C85D6}" destId="{75E7EBDC-DCBD-40E1-8E74-AD6EC189523A}" srcOrd="7" destOrd="0" parTransId="{0A93DFDA-91E6-403C-A7DC-20ACC6F51F4F}" sibTransId="{ACA128FF-2D19-4521-831D-468C2B2BF4D9}"/>
    <dgm:cxn modelId="{3E31522F-30C7-4CAD-BA7E-1A3250865AFE}" type="presOf" srcId="{ED47901D-AB77-438C-883F-14915AD45918}" destId="{00AD4837-68F2-4B1F-B1EA-3539E531EBAB}" srcOrd="0" destOrd="0" presId="urn:microsoft.com/office/officeart/2005/8/layout/vList2"/>
    <dgm:cxn modelId="{DE874268-0E92-4B3D-92FF-C210777B252F}" srcId="{2DE6B3F7-4929-4F37-9002-55BA477C85D6}" destId="{27E4019A-0AF7-403E-887E-9CD5C87DB634}" srcOrd="6" destOrd="0" parTransId="{E8A7F89C-8260-4404-BC8D-268B3E48AB6A}" sibTransId="{E19A582F-AAE1-4604-9AF8-B5519B197FF2}"/>
    <dgm:cxn modelId="{6D12364F-B961-4B19-B7F0-3B7D7BA9ECC6}" type="presOf" srcId="{2DE6B3F7-4929-4F37-9002-55BA477C85D6}" destId="{1417482A-618F-4DF4-BB4A-A20B9B92770E}" srcOrd="0" destOrd="0" presId="urn:microsoft.com/office/officeart/2005/8/layout/vList2"/>
    <dgm:cxn modelId="{FC79FB52-2764-4528-88F9-9DF2F102B830}" type="presOf" srcId="{6ED7B37D-2340-493C-8B36-F37323E6EC8B}" destId="{00AD4837-68F2-4B1F-B1EA-3539E531EBAB}" srcOrd="0" destOrd="5" presId="urn:microsoft.com/office/officeart/2005/8/layout/vList2"/>
    <dgm:cxn modelId="{847FF355-77CA-4BDE-A2BE-9A8157072811}" srcId="{2DE6B3F7-4929-4F37-9002-55BA477C85D6}" destId="{F36B4459-1C56-49FD-AE87-2B14844B4A53}" srcOrd="3" destOrd="0" parTransId="{47884EF8-4A12-4C2C-940A-A1048C95AFEE}" sibTransId="{E50FCE00-85CF-4E3F-AAC6-10426DBF2057}"/>
    <dgm:cxn modelId="{41E8A67B-A562-47D3-8EE1-E311F7080577}" srcId="{2DE6B3F7-4929-4F37-9002-55BA477C85D6}" destId="{590018AA-D106-44C4-AE8F-7422DD5CECEB}" srcOrd="1" destOrd="0" parTransId="{B4B428E1-6728-4C93-9AAA-D8F18DEB3F2C}" sibTransId="{7B9FFD25-5256-4C8C-8B02-E426B00C8D18}"/>
    <dgm:cxn modelId="{FDB71F81-4346-4164-A6ED-D5D12F20E697}" type="presOf" srcId="{9B4C6D40-6A18-4431-BEF7-B4F17F0326EF}" destId="{00AD4837-68F2-4B1F-B1EA-3539E531EBAB}" srcOrd="0" destOrd="4" presId="urn:microsoft.com/office/officeart/2005/8/layout/vList2"/>
    <dgm:cxn modelId="{DA6D2194-AEE7-4896-A211-F017F8364001}" srcId="{8F6E8A76-FE19-4BAE-80AB-540CF7B62F00}" destId="{2DE6B3F7-4929-4F37-9002-55BA477C85D6}" srcOrd="0" destOrd="0" parTransId="{DA82EEC9-08AF-4CCC-8F4D-A8897ABCD5D1}" sibTransId="{0FE2E29A-6F02-4A63-86C4-4695F08B96C6}"/>
    <dgm:cxn modelId="{E0C268B1-3D37-4818-AF19-B4652A1481B7}" type="presOf" srcId="{378F56D0-EBE3-4585-97AD-72A8C44EED39}" destId="{00AD4837-68F2-4B1F-B1EA-3539E531EBAB}" srcOrd="0" destOrd="2" presId="urn:microsoft.com/office/officeart/2005/8/layout/vList2"/>
    <dgm:cxn modelId="{109B10BB-B652-4C7F-B8B6-796047956B8F}" srcId="{2DE6B3F7-4929-4F37-9002-55BA477C85D6}" destId="{9B4C6D40-6A18-4431-BEF7-B4F17F0326EF}" srcOrd="4" destOrd="0" parTransId="{FA70CFEC-A660-4A73-BE74-BEF6E7139F20}" sibTransId="{E860540C-B9B1-4DDB-A597-38751E9DEEB9}"/>
    <dgm:cxn modelId="{4252CBBB-5714-457F-8571-357A806006BC}" type="presOf" srcId="{F36B4459-1C56-49FD-AE87-2B14844B4A53}" destId="{00AD4837-68F2-4B1F-B1EA-3539E531EBAB}" srcOrd="0" destOrd="3" presId="urn:microsoft.com/office/officeart/2005/8/layout/vList2"/>
    <dgm:cxn modelId="{B398D4D6-8BF1-4E1F-81F9-CC6A40333040}" type="presOf" srcId="{590018AA-D106-44C4-AE8F-7422DD5CECEB}" destId="{00AD4837-68F2-4B1F-B1EA-3539E531EBAB}" srcOrd="0" destOrd="1" presId="urn:microsoft.com/office/officeart/2005/8/layout/vList2"/>
    <dgm:cxn modelId="{29C68ED8-C2EB-4C2B-8EA3-AAE47258BF41}" type="presOf" srcId="{136B9404-A52A-4A4D-86F4-0B993045F886}" destId="{00AD4837-68F2-4B1F-B1EA-3539E531EBAB}" srcOrd="0" destOrd="9" presId="urn:microsoft.com/office/officeart/2005/8/layout/vList2"/>
    <dgm:cxn modelId="{9E8343DF-6975-4D70-9BB2-8C66AE3DD7CA}" srcId="{2DE6B3F7-4929-4F37-9002-55BA477C85D6}" destId="{6ED7B37D-2340-493C-8B36-F37323E6EC8B}" srcOrd="5" destOrd="0" parTransId="{D1C36859-78F8-4702-9928-9477854A7A56}" sibTransId="{FA92C64C-562B-4278-9EB3-F170FE934289}"/>
    <dgm:cxn modelId="{D13426E4-0CE8-4FB8-BD5A-562DE6AB6B3B}" srcId="{2DE6B3F7-4929-4F37-9002-55BA477C85D6}" destId="{136B9404-A52A-4A4D-86F4-0B993045F886}" srcOrd="9" destOrd="0" parTransId="{CDDF3FA0-9BAC-41F3-864C-29279D96E66A}" sibTransId="{42C56763-35AB-4DEB-B98E-919FED1782B0}"/>
    <dgm:cxn modelId="{DCA7BEE8-4A7E-42B5-83EF-B1E646CB0D0B}" srcId="{2DE6B3F7-4929-4F37-9002-55BA477C85D6}" destId="{378F56D0-EBE3-4585-97AD-72A8C44EED39}" srcOrd="2" destOrd="0" parTransId="{52A3E662-2B40-4DE6-9D1E-2E7B757D3290}" sibTransId="{7A783510-AF97-465A-8413-6674A445FBD7}"/>
    <dgm:cxn modelId="{73C747F2-12B0-43C2-9DA2-18115AAF08AA}" type="presOf" srcId="{27E4019A-0AF7-403E-887E-9CD5C87DB634}" destId="{00AD4837-68F2-4B1F-B1EA-3539E531EBAB}" srcOrd="0" destOrd="6" presId="urn:microsoft.com/office/officeart/2005/8/layout/vList2"/>
    <dgm:cxn modelId="{6F3044D9-8196-44B3-A884-C0D7D78CE113}" type="presParOf" srcId="{B70D1BA5-B5B3-4988-A778-E339C970EB39}" destId="{1417482A-618F-4DF4-BB4A-A20B9B92770E}" srcOrd="0" destOrd="0" presId="urn:microsoft.com/office/officeart/2005/8/layout/vList2"/>
    <dgm:cxn modelId="{0E76C2B4-5072-44A3-809F-28FF4703EF51}" type="presParOf" srcId="{B70D1BA5-B5B3-4988-A778-E339C970EB39}" destId="{00AD4837-68F2-4B1F-B1EA-3539E531EBAB}"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F00C76F-4F0C-4062-8D96-B99FF48E0AD5}"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F7D50673-9991-4374-9577-518855D3440C}">
      <dgm:prSet custT="1"/>
      <dgm:spPr/>
      <dgm:t>
        <a:bodyPr/>
        <a:lstStyle/>
        <a:p>
          <a:pPr>
            <a:lnSpc>
              <a:spcPct val="100000"/>
            </a:lnSpc>
          </a:pPr>
          <a:r>
            <a:rPr lang="en-GB" sz="1800" dirty="0">
              <a:solidFill>
                <a:schemeClr val="accent1">
                  <a:lumMod val="75000"/>
                </a:schemeClr>
              </a:solidFill>
              <a:latin typeface="Arial" panose="020B0604020202020204" pitchFamily="34" charset="0"/>
              <a:cs typeface="Arial" panose="020B0604020202020204" pitchFamily="34" charset="0"/>
            </a:rPr>
            <a:t>Each area introducing more opportunities to ask What Matters To Me. </a:t>
          </a:r>
          <a:endParaRPr lang="en-US" sz="1800" dirty="0">
            <a:solidFill>
              <a:schemeClr val="accent1">
                <a:lumMod val="75000"/>
              </a:schemeClr>
            </a:solidFill>
            <a:latin typeface="Arial" panose="020B0604020202020204" pitchFamily="34" charset="0"/>
            <a:cs typeface="Arial" panose="020B0604020202020204" pitchFamily="34" charset="0"/>
          </a:endParaRPr>
        </a:p>
      </dgm:t>
    </dgm:pt>
    <dgm:pt modelId="{1FBE25B8-E605-4BAA-A059-97EA01FACF00}" type="parTrans" cxnId="{B0962576-48E1-40B2-B011-92898BD5A93E}">
      <dgm:prSet/>
      <dgm:spPr/>
      <dgm:t>
        <a:bodyPr/>
        <a:lstStyle/>
        <a:p>
          <a:endParaRPr lang="en-US" sz="1800">
            <a:latin typeface="Arial" panose="020B0604020202020204" pitchFamily="34" charset="0"/>
            <a:cs typeface="Arial" panose="020B0604020202020204" pitchFamily="34" charset="0"/>
          </a:endParaRPr>
        </a:p>
      </dgm:t>
    </dgm:pt>
    <dgm:pt modelId="{838D1294-2C8C-4471-83D1-C3F791845093}" type="sibTrans" cxnId="{B0962576-48E1-40B2-B011-92898BD5A93E}">
      <dgm:prSet/>
      <dgm:spPr/>
      <dgm:t>
        <a:bodyPr/>
        <a:lstStyle/>
        <a:p>
          <a:pPr>
            <a:lnSpc>
              <a:spcPct val="100000"/>
            </a:lnSpc>
          </a:pPr>
          <a:endParaRPr lang="en-US" sz="1800">
            <a:latin typeface="Arial" panose="020B0604020202020204" pitchFamily="34" charset="0"/>
            <a:cs typeface="Arial" panose="020B0604020202020204" pitchFamily="34" charset="0"/>
          </a:endParaRPr>
        </a:p>
      </dgm:t>
    </dgm:pt>
    <dgm:pt modelId="{05BE227A-EF25-4686-8643-D38738939685}">
      <dgm:prSet custT="1"/>
      <dgm:spPr/>
      <dgm:t>
        <a:bodyPr/>
        <a:lstStyle/>
        <a:p>
          <a:pPr>
            <a:lnSpc>
              <a:spcPct val="100000"/>
            </a:lnSpc>
          </a:pPr>
          <a:r>
            <a:rPr lang="en-GB" sz="1800" dirty="0">
              <a:solidFill>
                <a:schemeClr val="accent1">
                  <a:lumMod val="75000"/>
                </a:schemeClr>
              </a:solidFill>
              <a:latin typeface="Arial" panose="020B0604020202020204" pitchFamily="34" charset="0"/>
              <a:cs typeface="Arial" panose="020B0604020202020204" pitchFamily="34" charset="0"/>
            </a:rPr>
            <a:t>Recognise the challenges in different areas to make it meaningful &amp; not tokenistic. </a:t>
          </a:r>
          <a:endParaRPr lang="en-US" sz="1800" dirty="0">
            <a:solidFill>
              <a:schemeClr val="accent1">
                <a:lumMod val="75000"/>
              </a:schemeClr>
            </a:solidFill>
            <a:latin typeface="Arial" panose="020B0604020202020204" pitchFamily="34" charset="0"/>
            <a:cs typeface="Arial" panose="020B0604020202020204" pitchFamily="34" charset="0"/>
          </a:endParaRPr>
        </a:p>
      </dgm:t>
    </dgm:pt>
    <dgm:pt modelId="{0D5AEEC6-DB11-4A6B-AC95-224CFCBC4E56}" type="parTrans" cxnId="{C9EE179A-5EB2-4C5B-AFA5-F99E3E4565CD}">
      <dgm:prSet/>
      <dgm:spPr/>
      <dgm:t>
        <a:bodyPr/>
        <a:lstStyle/>
        <a:p>
          <a:endParaRPr lang="en-US" sz="1800">
            <a:latin typeface="Arial" panose="020B0604020202020204" pitchFamily="34" charset="0"/>
            <a:cs typeface="Arial" panose="020B0604020202020204" pitchFamily="34" charset="0"/>
          </a:endParaRPr>
        </a:p>
      </dgm:t>
    </dgm:pt>
    <dgm:pt modelId="{333D6854-9CF5-4FCF-A0A2-B3427E0A848A}" type="sibTrans" cxnId="{C9EE179A-5EB2-4C5B-AFA5-F99E3E4565CD}">
      <dgm:prSet/>
      <dgm:spPr/>
      <dgm:t>
        <a:bodyPr/>
        <a:lstStyle/>
        <a:p>
          <a:pPr>
            <a:lnSpc>
              <a:spcPct val="100000"/>
            </a:lnSpc>
          </a:pPr>
          <a:endParaRPr lang="en-US" sz="1800">
            <a:latin typeface="Arial" panose="020B0604020202020204" pitchFamily="34" charset="0"/>
            <a:cs typeface="Arial" panose="020B0604020202020204" pitchFamily="34" charset="0"/>
          </a:endParaRPr>
        </a:p>
      </dgm:t>
    </dgm:pt>
    <dgm:pt modelId="{24CAE47B-AA34-4FB7-8084-C5C305666BE0}">
      <dgm:prSet custT="1"/>
      <dgm:spPr/>
      <dgm:t>
        <a:bodyPr/>
        <a:lstStyle/>
        <a:p>
          <a:pPr>
            <a:lnSpc>
              <a:spcPct val="100000"/>
            </a:lnSpc>
          </a:pPr>
          <a:r>
            <a:rPr lang="en-GB" sz="1800" dirty="0">
              <a:solidFill>
                <a:schemeClr val="accent1">
                  <a:lumMod val="75000"/>
                </a:schemeClr>
              </a:solidFill>
              <a:latin typeface="Arial" panose="020B0604020202020204" pitchFamily="34" charset="0"/>
              <a:cs typeface="Arial" panose="020B0604020202020204" pitchFamily="34" charset="0"/>
            </a:rPr>
            <a:t>Supporting our Champions / leaders</a:t>
          </a:r>
          <a:endParaRPr lang="en-US" sz="1800" dirty="0">
            <a:solidFill>
              <a:schemeClr val="accent1">
                <a:lumMod val="75000"/>
              </a:schemeClr>
            </a:solidFill>
            <a:latin typeface="Arial" panose="020B0604020202020204" pitchFamily="34" charset="0"/>
            <a:cs typeface="Arial" panose="020B0604020202020204" pitchFamily="34" charset="0"/>
          </a:endParaRPr>
        </a:p>
      </dgm:t>
    </dgm:pt>
    <dgm:pt modelId="{50F3CD8E-7586-439D-85FD-6DAE7218FB12}" type="parTrans" cxnId="{CA098B43-7938-4813-B507-711970DB4499}">
      <dgm:prSet/>
      <dgm:spPr/>
      <dgm:t>
        <a:bodyPr/>
        <a:lstStyle/>
        <a:p>
          <a:endParaRPr lang="en-US" sz="1800">
            <a:latin typeface="Arial" panose="020B0604020202020204" pitchFamily="34" charset="0"/>
            <a:cs typeface="Arial" panose="020B0604020202020204" pitchFamily="34" charset="0"/>
          </a:endParaRPr>
        </a:p>
      </dgm:t>
    </dgm:pt>
    <dgm:pt modelId="{0BF27610-5BB9-480C-BA23-93609483F2E7}" type="sibTrans" cxnId="{CA098B43-7938-4813-B507-711970DB4499}">
      <dgm:prSet/>
      <dgm:spPr/>
      <dgm:t>
        <a:bodyPr/>
        <a:lstStyle/>
        <a:p>
          <a:pPr>
            <a:lnSpc>
              <a:spcPct val="100000"/>
            </a:lnSpc>
          </a:pPr>
          <a:endParaRPr lang="en-US" sz="1800">
            <a:latin typeface="Arial" panose="020B0604020202020204" pitchFamily="34" charset="0"/>
            <a:cs typeface="Arial" panose="020B0604020202020204" pitchFamily="34" charset="0"/>
          </a:endParaRPr>
        </a:p>
      </dgm:t>
    </dgm:pt>
    <dgm:pt modelId="{F5264D5C-88C0-482E-8980-BB4B09ADDDE8}">
      <dgm:prSet custT="1"/>
      <dgm:spPr/>
      <dgm:t>
        <a:bodyPr/>
        <a:lstStyle/>
        <a:p>
          <a:pPr>
            <a:lnSpc>
              <a:spcPct val="100000"/>
            </a:lnSpc>
          </a:pPr>
          <a:r>
            <a:rPr lang="en-GB" sz="1800" dirty="0">
              <a:solidFill>
                <a:schemeClr val="accent1">
                  <a:lumMod val="75000"/>
                </a:schemeClr>
              </a:solidFill>
              <a:latin typeface="Arial" panose="020B0604020202020204" pitchFamily="34" charset="0"/>
              <a:cs typeface="Arial" panose="020B0604020202020204" pitchFamily="34" charset="0"/>
            </a:rPr>
            <a:t>Celebrating achievements</a:t>
          </a:r>
          <a:endParaRPr lang="en-US" sz="1800" dirty="0">
            <a:solidFill>
              <a:schemeClr val="accent1">
                <a:lumMod val="75000"/>
              </a:schemeClr>
            </a:solidFill>
            <a:latin typeface="Arial" panose="020B0604020202020204" pitchFamily="34" charset="0"/>
            <a:cs typeface="Arial" panose="020B0604020202020204" pitchFamily="34" charset="0"/>
          </a:endParaRPr>
        </a:p>
      </dgm:t>
    </dgm:pt>
    <dgm:pt modelId="{95C42B48-ADE9-4AF1-B847-2744686B8084}" type="parTrans" cxnId="{76ECD374-8875-4DDB-A5F3-68699D2EA66B}">
      <dgm:prSet/>
      <dgm:spPr/>
      <dgm:t>
        <a:bodyPr/>
        <a:lstStyle/>
        <a:p>
          <a:endParaRPr lang="en-US" sz="1800">
            <a:latin typeface="Arial" panose="020B0604020202020204" pitchFamily="34" charset="0"/>
            <a:cs typeface="Arial" panose="020B0604020202020204" pitchFamily="34" charset="0"/>
          </a:endParaRPr>
        </a:p>
      </dgm:t>
    </dgm:pt>
    <dgm:pt modelId="{EF68F9AD-C301-4E34-81F9-D3E193A2E49A}" type="sibTrans" cxnId="{76ECD374-8875-4DDB-A5F3-68699D2EA66B}">
      <dgm:prSet/>
      <dgm:spPr/>
      <dgm:t>
        <a:bodyPr/>
        <a:lstStyle/>
        <a:p>
          <a:pPr>
            <a:lnSpc>
              <a:spcPct val="100000"/>
            </a:lnSpc>
          </a:pPr>
          <a:endParaRPr lang="en-US" sz="1800">
            <a:latin typeface="Arial" panose="020B0604020202020204" pitchFamily="34" charset="0"/>
            <a:cs typeface="Arial" panose="020B0604020202020204" pitchFamily="34" charset="0"/>
          </a:endParaRPr>
        </a:p>
      </dgm:t>
    </dgm:pt>
    <dgm:pt modelId="{112E2DE1-40D1-4395-8E11-B0B56496A92D}">
      <dgm:prSet custT="1"/>
      <dgm:spPr/>
      <dgm:t>
        <a:bodyPr/>
        <a:lstStyle/>
        <a:p>
          <a:pPr>
            <a:lnSpc>
              <a:spcPct val="100000"/>
            </a:lnSpc>
          </a:pPr>
          <a:r>
            <a:rPr lang="en-GB" sz="1800" dirty="0">
              <a:solidFill>
                <a:schemeClr val="accent1">
                  <a:lumMod val="75000"/>
                </a:schemeClr>
              </a:solidFill>
              <a:latin typeface="Arial" panose="020B0604020202020204" pitchFamily="34" charset="0"/>
              <a:cs typeface="Arial" panose="020B0604020202020204" pitchFamily="34" charset="0"/>
            </a:rPr>
            <a:t>Listening and responding to areas of concerns – more local resolution and you said / we did. </a:t>
          </a:r>
          <a:endParaRPr lang="en-US" sz="1800" dirty="0">
            <a:solidFill>
              <a:schemeClr val="accent1">
                <a:lumMod val="75000"/>
              </a:schemeClr>
            </a:solidFill>
            <a:latin typeface="Arial" panose="020B0604020202020204" pitchFamily="34" charset="0"/>
            <a:cs typeface="Arial" panose="020B0604020202020204" pitchFamily="34" charset="0"/>
          </a:endParaRPr>
        </a:p>
      </dgm:t>
    </dgm:pt>
    <dgm:pt modelId="{DA1E8203-E222-4A18-BF70-A0ECFCB5E77A}" type="parTrans" cxnId="{B37E21C7-8773-4025-848B-0530EAE838A4}">
      <dgm:prSet/>
      <dgm:spPr/>
      <dgm:t>
        <a:bodyPr/>
        <a:lstStyle/>
        <a:p>
          <a:endParaRPr lang="en-US" sz="1800">
            <a:latin typeface="Arial" panose="020B0604020202020204" pitchFamily="34" charset="0"/>
            <a:cs typeface="Arial" panose="020B0604020202020204" pitchFamily="34" charset="0"/>
          </a:endParaRPr>
        </a:p>
      </dgm:t>
    </dgm:pt>
    <dgm:pt modelId="{85F3B7E6-0591-4512-92A1-4B5057D345DC}" type="sibTrans" cxnId="{B37E21C7-8773-4025-848B-0530EAE838A4}">
      <dgm:prSet/>
      <dgm:spPr/>
      <dgm:t>
        <a:bodyPr/>
        <a:lstStyle/>
        <a:p>
          <a:pPr>
            <a:lnSpc>
              <a:spcPct val="100000"/>
            </a:lnSpc>
          </a:pPr>
          <a:endParaRPr lang="en-US" sz="1800">
            <a:latin typeface="Arial" panose="020B0604020202020204" pitchFamily="34" charset="0"/>
            <a:cs typeface="Arial" panose="020B0604020202020204" pitchFamily="34" charset="0"/>
          </a:endParaRPr>
        </a:p>
      </dgm:t>
    </dgm:pt>
    <dgm:pt modelId="{C8F700E6-0F74-42A2-89EA-BC0C073A39BF}">
      <dgm:prSet custT="1"/>
      <dgm:spPr/>
      <dgm:t>
        <a:bodyPr/>
        <a:lstStyle/>
        <a:p>
          <a:pPr>
            <a:lnSpc>
              <a:spcPct val="100000"/>
            </a:lnSpc>
          </a:pPr>
          <a:r>
            <a:rPr lang="en-GB" sz="1800" dirty="0">
              <a:solidFill>
                <a:schemeClr val="accent1">
                  <a:lumMod val="75000"/>
                </a:schemeClr>
              </a:solidFill>
              <a:latin typeface="Arial" panose="020B0604020202020204" pitchFamily="34" charset="0"/>
              <a:cs typeface="Arial" panose="020B0604020202020204" pitchFamily="34" charset="0"/>
            </a:rPr>
            <a:t>Inclusion in transformation &amp; service Improvement activities</a:t>
          </a:r>
          <a:endParaRPr lang="en-US" sz="1800" dirty="0">
            <a:solidFill>
              <a:schemeClr val="accent1">
                <a:lumMod val="75000"/>
              </a:schemeClr>
            </a:solidFill>
            <a:latin typeface="Arial" panose="020B0604020202020204" pitchFamily="34" charset="0"/>
            <a:cs typeface="Arial" panose="020B0604020202020204" pitchFamily="34" charset="0"/>
          </a:endParaRPr>
        </a:p>
      </dgm:t>
    </dgm:pt>
    <dgm:pt modelId="{9890C338-A523-4F7E-B74C-E9D409C30048}" type="parTrans" cxnId="{4D5FD3CA-5A0B-4313-8C13-61E10FA340B2}">
      <dgm:prSet/>
      <dgm:spPr/>
      <dgm:t>
        <a:bodyPr/>
        <a:lstStyle/>
        <a:p>
          <a:endParaRPr lang="en-US" sz="1800">
            <a:latin typeface="Arial" panose="020B0604020202020204" pitchFamily="34" charset="0"/>
            <a:cs typeface="Arial" panose="020B0604020202020204" pitchFamily="34" charset="0"/>
          </a:endParaRPr>
        </a:p>
      </dgm:t>
    </dgm:pt>
    <dgm:pt modelId="{9AE61FCD-CA60-46D9-B084-6246107917E7}" type="sibTrans" cxnId="{4D5FD3CA-5A0B-4313-8C13-61E10FA340B2}">
      <dgm:prSet/>
      <dgm:spPr/>
      <dgm:t>
        <a:bodyPr/>
        <a:lstStyle/>
        <a:p>
          <a:endParaRPr lang="en-US" sz="1800">
            <a:latin typeface="Arial" panose="020B0604020202020204" pitchFamily="34" charset="0"/>
            <a:cs typeface="Arial" panose="020B0604020202020204" pitchFamily="34" charset="0"/>
          </a:endParaRPr>
        </a:p>
      </dgm:t>
    </dgm:pt>
    <dgm:pt modelId="{D5A26F08-9074-4A8D-9D1D-23B3EC24BB79}" type="pres">
      <dgm:prSet presAssocID="{4F00C76F-4F0C-4062-8D96-B99FF48E0AD5}" presName="root" presStyleCnt="0">
        <dgm:presLayoutVars>
          <dgm:dir/>
          <dgm:resizeHandles val="exact"/>
        </dgm:presLayoutVars>
      </dgm:prSet>
      <dgm:spPr/>
    </dgm:pt>
    <dgm:pt modelId="{EFC2F3B2-49EA-4205-80D4-C9B4975EAFD9}" type="pres">
      <dgm:prSet presAssocID="{4F00C76F-4F0C-4062-8D96-B99FF48E0AD5}" presName="container" presStyleCnt="0">
        <dgm:presLayoutVars>
          <dgm:dir/>
          <dgm:resizeHandles val="exact"/>
        </dgm:presLayoutVars>
      </dgm:prSet>
      <dgm:spPr/>
    </dgm:pt>
    <dgm:pt modelId="{B3E4D613-A73C-4062-83D6-7BAEA0A311E4}" type="pres">
      <dgm:prSet presAssocID="{F7D50673-9991-4374-9577-518855D3440C}" presName="compNode" presStyleCnt="0"/>
      <dgm:spPr/>
    </dgm:pt>
    <dgm:pt modelId="{06E18527-EFE8-48F2-8850-A1DBCA240CF1}" type="pres">
      <dgm:prSet presAssocID="{F7D50673-9991-4374-9577-518855D3440C}" presName="iconBgRect" presStyleLbl="bgShp" presStyleIdx="0" presStyleCnt="6"/>
      <dgm:spPr/>
    </dgm:pt>
    <dgm:pt modelId="{33B80E85-B523-4E71-B417-D1A22F865422}" type="pres">
      <dgm:prSet presAssocID="{F7D50673-9991-4374-9577-518855D3440C}"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agnifying glass"/>
        </a:ext>
      </dgm:extLst>
    </dgm:pt>
    <dgm:pt modelId="{EAE8E39D-2677-483B-A64E-AE034C33818B}" type="pres">
      <dgm:prSet presAssocID="{F7D50673-9991-4374-9577-518855D3440C}" presName="spaceRect" presStyleCnt="0"/>
      <dgm:spPr/>
    </dgm:pt>
    <dgm:pt modelId="{A233EFF8-A0BA-4B35-8CD3-9178B5F73208}" type="pres">
      <dgm:prSet presAssocID="{F7D50673-9991-4374-9577-518855D3440C}" presName="textRect" presStyleLbl="revTx" presStyleIdx="0" presStyleCnt="6">
        <dgm:presLayoutVars>
          <dgm:chMax val="1"/>
          <dgm:chPref val="1"/>
        </dgm:presLayoutVars>
      </dgm:prSet>
      <dgm:spPr/>
    </dgm:pt>
    <dgm:pt modelId="{6F675896-E154-498B-B762-D14E9A430ECC}" type="pres">
      <dgm:prSet presAssocID="{838D1294-2C8C-4471-83D1-C3F791845093}" presName="sibTrans" presStyleLbl="sibTrans2D1" presStyleIdx="0" presStyleCnt="0"/>
      <dgm:spPr/>
    </dgm:pt>
    <dgm:pt modelId="{08CB7F55-690D-4569-B242-6CECB3D6E319}" type="pres">
      <dgm:prSet presAssocID="{05BE227A-EF25-4686-8643-D38738939685}" presName="compNode" presStyleCnt="0"/>
      <dgm:spPr/>
    </dgm:pt>
    <dgm:pt modelId="{3F9B09DB-52B3-4A4F-B076-350D4A85B7C0}" type="pres">
      <dgm:prSet presAssocID="{05BE227A-EF25-4686-8643-D38738939685}" presName="iconBgRect" presStyleLbl="bgShp" presStyleIdx="1" presStyleCnt="6"/>
      <dgm:spPr/>
    </dgm:pt>
    <dgm:pt modelId="{12698BC5-E557-44BB-87FE-2BFCBACC525B}" type="pres">
      <dgm:prSet presAssocID="{05BE227A-EF25-4686-8643-D38738939685}"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aze"/>
        </a:ext>
      </dgm:extLst>
    </dgm:pt>
    <dgm:pt modelId="{7413918A-998D-484F-B766-E2125F6CB1FA}" type="pres">
      <dgm:prSet presAssocID="{05BE227A-EF25-4686-8643-D38738939685}" presName="spaceRect" presStyleCnt="0"/>
      <dgm:spPr/>
    </dgm:pt>
    <dgm:pt modelId="{E959768F-DBCF-474E-B112-68BBA8E8ADC5}" type="pres">
      <dgm:prSet presAssocID="{05BE227A-EF25-4686-8643-D38738939685}" presName="textRect" presStyleLbl="revTx" presStyleIdx="1" presStyleCnt="6" custScaleX="96356" custScaleY="101904">
        <dgm:presLayoutVars>
          <dgm:chMax val="1"/>
          <dgm:chPref val="1"/>
        </dgm:presLayoutVars>
      </dgm:prSet>
      <dgm:spPr/>
    </dgm:pt>
    <dgm:pt modelId="{1C53D442-365C-4626-A170-8C2600B84BE3}" type="pres">
      <dgm:prSet presAssocID="{333D6854-9CF5-4FCF-A0A2-B3427E0A848A}" presName="sibTrans" presStyleLbl="sibTrans2D1" presStyleIdx="0" presStyleCnt="0"/>
      <dgm:spPr/>
    </dgm:pt>
    <dgm:pt modelId="{83167890-267D-4F30-ACAA-5A17A61D53A3}" type="pres">
      <dgm:prSet presAssocID="{24CAE47B-AA34-4FB7-8084-C5C305666BE0}" presName="compNode" presStyleCnt="0"/>
      <dgm:spPr/>
    </dgm:pt>
    <dgm:pt modelId="{9ACAA825-02EC-42D3-95E8-25D635F3669A}" type="pres">
      <dgm:prSet presAssocID="{24CAE47B-AA34-4FB7-8084-C5C305666BE0}" presName="iconBgRect" presStyleLbl="bgShp" presStyleIdx="2" presStyleCnt="6"/>
      <dgm:spPr/>
    </dgm:pt>
    <dgm:pt modelId="{4F4446FC-3FEF-429A-A48E-90E263371909}" type="pres">
      <dgm:prSet presAssocID="{24CAE47B-AA34-4FB7-8084-C5C305666BE0}"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Lecturer"/>
        </a:ext>
      </dgm:extLst>
    </dgm:pt>
    <dgm:pt modelId="{FA671E53-9B34-4BA4-81A3-A9EF96A95A0A}" type="pres">
      <dgm:prSet presAssocID="{24CAE47B-AA34-4FB7-8084-C5C305666BE0}" presName="spaceRect" presStyleCnt="0"/>
      <dgm:spPr/>
    </dgm:pt>
    <dgm:pt modelId="{396827B2-CE15-474D-BE1F-559C53FC6E12}" type="pres">
      <dgm:prSet presAssocID="{24CAE47B-AA34-4FB7-8084-C5C305666BE0}" presName="textRect" presStyleLbl="revTx" presStyleIdx="2" presStyleCnt="6">
        <dgm:presLayoutVars>
          <dgm:chMax val="1"/>
          <dgm:chPref val="1"/>
        </dgm:presLayoutVars>
      </dgm:prSet>
      <dgm:spPr/>
    </dgm:pt>
    <dgm:pt modelId="{92585961-0738-41C6-9D2A-586C8C545607}" type="pres">
      <dgm:prSet presAssocID="{0BF27610-5BB9-480C-BA23-93609483F2E7}" presName="sibTrans" presStyleLbl="sibTrans2D1" presStyleIdx="0" presStyleCnt="0"/>
      <dgm:spPr/>
    </dgm:pt>
    <dgm:pt modelId="{1820BE41-C26F-456E-B736-E576DB9EDA0A}" type="pres">
      <dgm:prSet presAssocID="{F5264D5C-88C0-482E-8980-BB4B09ADDDE8}" presName="compNode" presStyleCnt="0"/>
      <dgm:spPr/>
    </dgm:pt>
    <dgm:pt modelId="{E9C26F7C-4C8C-4924-9965-AD5944B8FC7C}" type="pres">
      <dgm:prSet presAssocID="{F5264D5C-88C0-482E-8980-BB4B09ADDDE8}" presName="iconBgRect" presStyleLbl="bgShp" presStyleIdx="3" presStyleCnt="6"/>
      <dgm:spPr/>
    </dgm:pt>
    <dgm:pt modelId="{E2B40C7D-9944-40D0-92C9-5350C83DB822}" type="pres">
      <dgm:prSet presAssocID="{F5264D5C-88C0-482E-8980-BB4B09ADDDE8}"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Shooting star"/>
        </a:ext>
      </dgm:extLst>
    </dgm:pt>
    <dgm:pt modelId="{BFF77FBC-A6C0-442E-8B9C-A814ABF39614}" type="pres">
      <dgm:prSet presAssocID="{F5264D5C-88C0-482E-8980-BB4B09ADDDE8}" presName="spaceRect" presStyleCnt="0"/>
      <dgm:spPr/>
    </dgm:pt>
    <dgm:pt modelId="{F5FAB0FF-FFBE-4CCD-BCB0-27256991D357}" type="pres">
      <dgm:prSet presAssocID="{F5264D5C-88C0-482E-8980-BB4B09ADDDE8}" presName="textRect" presStyleLbl="revTx" presStyleIdx="3" presStyleCnt="6">
        <dgm:presLayoutVars>
          <dgm:chMax val="1"/>
          <dgm:chPref val="1"/>
        </dgm:presLayoutVars>
      </dgm:prSet>
      <dgm:spPr/>
    </dgm:pt>
    <dgm:pt modelId="{3AECB07A-CCF3-4A8D-B096-738C821AAB2F}" type="pres">
      <dgm:prSet presAssocID="{EF68F9AD-C301-4E34-81F9-D3E193A2E49A}" presName="sibTrans" presStyleLbl="sibTrans2D1" presStyleIdx="0" presStyleCnt="0"/>
      <dgm:spPr/>
    </dgm:pt>
    <dgm:pt modelId="{06650501-AC4B-4757-AEC7-2BE1842C7FC5}" type="pres">
      <dgm:prSet presAssocID="{112E2DE1-40D1-4395-8E11-B0B56496A92D}" presName="compNode" presStyleCnt="0"/>
      <dgm:spPr/>
    </dgm:pt>
    <dgm:pt modelId="{0EC35FEA-8CD8-499E-AA93-B70EC8B7CD5F}" type="pres">
      <dgm:prSet presAssocID="{112E2DE1-40D1-4395-8E11-B0B56496A92D}" presName="iconBgRect" presStyleLbl="bgShp" presStyleIdx="4" presStyleCnt="6"/>
      <dgm:spPr/>
    </dgm:pt>
    <dgm:pt modelId="{B347608B-D3A5-49BD-AAFA-758C9BA8550D}" type="pres">
      <dgm:prSet presAssocID="{112E2DE1-40D1-4395-8E11-B0B56496A92D}"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Chat"/>
        </a:ext>
      </dgm:extLst>
    </dgm:pt>
    <dgm:pt modelId="{EE017887-14F8-4483-AA7D-876AB33F285C}" type="pres">
      <dgm:prSet presAssocID="{112E2DE1-40D1-4395-8E11-B0B56496A92D}" presName="spaceRect" presStyleCnt="0"/>
      <dgm:spPr/>
    </dgm:pt>
    <dgm:pt modelId="{8AB28163-BEA9-49C1-A24E-71FE95F62B33}" type="pres">
      <dgm:prSet presAssocID="{112E2DE1-40D1-4395-8E11-B0B56496A92D}" presName="textRect" presStyleLbl="revTx" presStyleIdx="4" presStyleCnt="6">
        <dgm:presLayoutVars>
          <dgm:chMax val="1"/>
          <dgm:chPref val="1"/>
        </dgm:presLayoutVars>
      </dgm:prSet>
      <dgm:spPr/>
    </dgm:pt>
    <dgm:pt modelId="{EB27C324-9352-4899-BF39-B68F06D3BD1F}" type="pres">
      <dgm:prSet presAssocID="{85F3B7E6-0591-4512-92A1-4B5057D345DC}" presName="sibTrans" presStyleLbl="sibTrans2D1" presStyleIdx="0" presStyleCnt="0"/>
      <dgm:spPr/>
    </dgm:pt>
    <dgm:pt modelId="{DE719F4B-7370-4D0F-A830-BC5D82EC3FB0}" type="pres">
      <dgm:prSet presAssocID="{C8F700E6-0F74-42A2-89EA-BC0C073A39BF}" presName="compNode" presStyleCnt="0"/>
      <dgm:spPr/>
    </dgm:pt>
    <dgm:pt modelId="{A8C38EAC-0005-4ACC-9C4E-3C9C71172F1A}" type="pres">
      <dgm:prSet presAssocID="{C8F700E6-0F74-42A2-89EA-BC0C073A39BF}" presName="iconBgRect" presStyleLbl="bgShp" presStyleIdx="5" presStyleCnt="6"/>
      <dgm:spPr/>
    </dgm:pt>
    <dgm:pt modelId="{1FA4490E-A17B-4EA6-82A8-AAB6D91EFF02}" type="pres">
      <dgm:prSet presAssocID="{C8F700E6-0F74-42A2-89EA-BC0C073A39BF}"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Users"/>
        </a:ext>
      </dgm:extLst>
    </dgm:pt>
    <dgm:pt modelId="{DE4B8FAD-6674-4ADC-AFC1-9E7F4B064C4B}" type="pres">
      <dgm:prSet presAssocID="{C8F700E6-0F74-42A2-89EA-BC0C073A39BF}" presName="spaceRect" presStyleCnt="0"/>
      <dgm:spPr/>
    </dgm:pt>
    <dgm:pt modelId="{C6D097E7-CB61-4380-8945-E76FB5A544B5}" type="pres">
      <dgm:prSet presAssocID="{C8F700E6-0F74-42A2-89EA-BC0C073A39BF}" presName="textRect" presStyleLbl="revTx" presStyleIdx="5" presStyleCnt="6">
        <dgm:presLayoutVars>
          <dgm:chMax val="1"/>
          <dgm:chPref val="1"/>
        </dgm:presLayoutVars>
      </dgm:prSet>
      <dgm:spPr/>
    </dgm:pt>
  </dgm:ptLst>
  <dgm:cxnLst>
    <dgm:cxn modelId="{50197609-D3DB-4334-AFAA-2AA47D0FB26F}" type="presOf" srcId="{05BE227A-EF25-4686-8643-D38738939685}" destId="{E959768F-DBCF-474E-B112-68BBA8E8ADC5}" srcOrd="0" destOrd="0" presId="urn:microsoft.com/office/officeart/2018/2/layout/IconCircleList"/>
    <dgm:cxn modelId="{CA098B43-7938-4813-B507-711970DB4499}" srcId="{4F00C76F-4F0C-4062-8D96-B99FF48E0AD5}" destId="{24CAE47B-AA34-4FB7-8084-C5C305666BE0}" srcOrd="2" destOrd="0" parTransId="{50F3CD8E-7586-439D-85FD-6DAE7218FB12}" sibTransId="{0BF27610-5BB9-480C-BA23-93609483F2E7}"/>
    <dgm:cxn modelId="{499B186C-CB36-4CB4-9EAB-DA63128E0AEB}" type="presOf" srcId="{333D6854-9CF5-4FCF-A0A2-B3427E0A848A}" destId="{1C53D442-365C-4626-A170-8C2600B84BE3}" srcOrd="0" destOrd="0" presId="urn:microsoft.com/office/officeart/2018/2/layout/IconCircleList"/>
    <dgm:cxn modelId="{4DCBB972-45D8-4C14-861B-E866D1F0F40D}" type="presOf" srcId="{0BF27610-5BB9-480C-BA23-93609483F2E7}" destId="{92585961-0738-41C6-9D2A-586C8C545607}" srcOrd="0" destOrd="0" presId="urn:microsoft.com/office/officeart/2018/2/layout/IconCircleList"/>
    <dgm:cxn modelId="{B9DD8B74-7FF9-427C-B4CB-B6369BA7DBDE}" type="presOf" srcId="{EF68F9AD-C301-4E34-81F9-D3E193A2E49A}" destId="{3AECB07A-CCF3-4A8D-B096-738C821AAB2F}" srcOrd="0" destOrd="0" presId="urn:microsoft.com/office/officeart/2018/2/layout/IconCircleList"/>
    <dgm:cxn modelId="{76ECD374-8875-4DDB-A5F3-68699D2EA66B}" srcId="{4F00C76F-4F0C-4062-8D96-B99FF48E0AD5}" destId="{F5264D5C-88C0-482E-8980-BB4B09ADDDE8}" srcOrd="3" destOrd="0" parTransId="{95C42B48-ADE9-4AF1-B847-2744686B8084}" sibTransId="{EF68F9AD-C301-4E34-81F9-D3E193A2E49A}"/>
    <dgm:cxn modelId="{B0962576-48E1-40B2-B011-92898BD5A93E}" srcId="{4F00C76F-4F0C-4062-8D96-B99FF48E0AD5}" destId="{F7D50673-9991-4374-9577-518855D3440C}" srcOrd="0" destOrd="0" parTransId="{1FBE25B8-E605-4BAA-A059-97EA01FACF00}" sibTransId="{838D1294-2C8C-4471-83D1-C3F791845093}"/>
    <dgm:cxn modelId="{363E8A77-009B-43D7-B1B8-B341467BA2E8}" type="presOf" srcId="{85F3B7E6-0591-4512-92A1-4B5057D345DC}" destId="{EB27C324-9352-4899-BF39-B68F06D3BD1F}" srcOrd="0" destOrd="0" presId="urn:microsoft.com/office/officeart/2018/2/layout/IconCircleList"/>
    <dgm:cxn modelId="{6C7C4959-8E3A-4E35-98F4-CDE952FC66E2}" type="presOf" srcId="{112E2DE1-40D1-4395-8E11-B0B56496A92D}" destId="{8AB28163-BEA9-49C1-A24E-71FE95F62B33}" srcOrd="0" destOrd="0" presId="urn:microsoft.com/office/officeart/2018/2/layout/IconCircleList"/>
    <dgm:cxn modelId="{24236E8A-44B6-46D6-99DD-AB82D4EB64AE}" type="presOf" srcId="{F5264D5C-88C0-482E-8980-BB4B09ADDDE8}" destId="{F5FAB0FF-FFBE-4CCD-BCB0-27256991D357}" srcOrd="0" destOrd="0" presId="urn:microsoft.com/office/officeart/2018/2/layout/IconCircleList"/>
    <dgm:cxn modelId="{C9EE179A-5EB2-4C5B-AFA5-F99E3E4565CD}" srcId="{4F00C76F-4F0C-4062-8D96-B99FF48E0AD5}" destId="{05BE227A-EF25-4686-8643-D38738939685}" srcOrd="1" destOrd="0" parTransId="{0D5AEEC6-DB11-4A6B-AC95-224CFCBC4E56}" sibTransId="{333D6854-9CF5-4FCF-A0A2-B3427E0A848A}"/>
    <dgm:cxn modelId="{A2DBD79C-92BC-4CE4-9F55-28DB985993FB}" type="presOf" srcId="{4F00C76F-4F0C-4062-8D96-B99FF48E0AD5}" destId="{D5A26F08-9074-4A8D-9D1D-23B3EC24BB79}" srcOrd="0" destOrd="0" presId="urn:microsoft.com/office/officeart/2018/2/layout/IconCircleList"/>
    <dgm:cxn modelId="{B37E21C7-8773-4025-848B-0530EAE838A4}" srcId="{4F00C76F-4F0C-4062-8D96-B99FF48E0AD5}" destId="{112E2DE1-40D1-4395-8E11-B0B56496A92D}" srcOrd="4" destOrd="0" parTransId="{DA1E8203-E222-4A18-BF70-A0ECFCB5E77A}" sibTransId="{85F3B7E6-0591-4512-92A1-4B5057D345DC}"/>
    <dgm:cxn modelId="{4D5FD3CA-5A0B-4313-8C13-61E10FA340B2}" srcId="{4F00C76F-4F0C-4062-8D96-B99FF48E0AD5}" destId="{C8F700E6-0F74-42A2-89EA-BC0C073A39BF}" srcOrd="5" destOrd="0" parTransId="{9890C338-A523-4F7E-B74C-E9D409C30048}" sibTransId="{9AE61FCD-CA60-46D9-B084-6246107917E7}"/>
    <dgm:cxn modelId="{A7FF3AD1-7D46-4386-B9ED-8A6C28882B30}" type="presOf" srcId="{C8F700E6-0F74-42A2-89EA-BC0C073A39BF}" destId="{C6D097E7-CB61-4380-8945-E76FB5A544B5}" srcOrd="0" destOrd="0" presId="urn:microsoft.com/office/officeart/2018/2/layout/IconCircleList"/>
    <dgm:cxn modelId="{82B589D7-8E44-453D-B85D-FF851660EB7A}" type="presOf" srcId="{F7D50673-9991-4374-9577-518855D3440C}" destId="{A233EFF8-A0BA-4B35-8CD3-9178B5F73208}" srcOrd="0" destOrd="0" presId="urn:microsoft.com/office/officeart/2018/2/layout/IconCircleList"/>
    <dgm:cxn modelId="{790799E9-6245-4C0A-B42A-DAF3325C0E96}" type="presOf" srcId="{838D1294-2C8C-4471-83D1-C3F791845093}" destId="{6F675896-E154-498B-B762-D14E9A430ECC}" srcOrd="0" destOrd="0" presId="urn:microsoft.com/office/officeart/2018/2/layout/IconCircleList"/>
    <dgm:cxn modelId="{7B8164F8-682E-4F80-A200-D709714594D0}" type="presOf" srcId="{24CAE47B-AA34-4FB7-8084-C5C305666BE0}" destId="{396827B2-CE15-474D-BE1F-559C53FC6E12}" srcOrd="0" destOrd="0" presId="urn:microsoft.com/office/officeart/2018/2/layout/IconCircleList"/>
    <dgm:cxn modelId="{B41ADA84-5A39-4DEC-B469-54872358419F}" type="presParOf" srcId="{D5A26F08-9074-4A8D-9D1D-23B3EC24BB79}" destId="{EFC2F3B2-49EA-4205-80D4-C9B4975EAFD9}" srcOrd="0" destOrd="0" presId="urn:microsoft.com/office/officeart/2018/2/layout/IconCircleList"/>
    <dgm:cxn modelId="{62C333A6-BF0E-42FA-9712-18C157C31B74}" type="presParOf" srcId="{EFC2F3B2-49EA-4205-80D4-C9B4975EAFD9}" destId="{B3E4D613-A73C-4062-83D6-7BAEA0A311E4}" srcOrd="0" destOrd="0" presId="urn:microsoft.com/office/officeart/2018/2/layout/IconCircleList"/>
    <dgm:cxn modelId="{404E262B-5FF3-4DD9-9FEF-576B3393941A}" type="presParOf" srcId="{B3E4D613-A73C-4062-83D6-7BAEA0A311E4}" destId="{06E18527-EFE8-48F2-8850-A1DBCA240CF1}" srcOrd="0" destOrd="0" presId="urn:microsoft.com/office/officeart/2018/2/layout/IconCircleList"/>
    <dgm:cxn modelId="{B95C50F6-9854-48A0-993B-3F7FD0C72397}" type="presParOf" srcId="{B3E4D613-A73C-4062-83D6-7BAEA0A311E4}" destId="{33B80E85-B523-4E71-B417-D1A22F865422}" srcOrd="1" destOrd="0" presId="urn:microsoft.com/office/officeart/2018/2/layout/IconCircleList"/>
    <dgm:cxn modelId="{71CFB6AA-EDEE-41E4-A6BB-6C4640FA3858}" type="presParOf" srcId="{B3E4D613-A73C-4062-83D6-7BAEA0A311E4}" destId="{EAE8E39D-2677-483B-A64E-AE034C33818B}" srcOrd="2" destOrd="0" presId="urn:microsoft.com/office/officeart/2018/2/layout/IconCircleList"/>
    <dgm:cxn modelId="{5DDD09B2-F8D6-47E1-A79B-C57F56E4388A}" type="presParOf" srcId="{B3E4D613-A73C-4062-83D6-7BAEA0A311E4}" destId="{A233EFF8-A0BA-4B35-8CD3-9178B5F73208}" srcOrd="3" destOrd="0" presId="urn:microsoft.com/office/officeart/2018/2/layout/IconCircleList"/>
    <dgm:cxn modelId="{2E50DA2B-7785-4115-8A96-9FA226DCB56E}" type="presParOf" srcId="{EFC2F3B2-49EA-4205-80D4-C9B4975EAFD9}" destId="{6F675896-E154-498B-B762-D14E9A430ECC}" srcOrd="1" destOrd="0" presId="urn:microsoft.com/office/officeart/2018/2/layout/IconCircleList"/>
    <dgm:cxn modelId="{4D877B8B-7DF5-41BF-885E-BC3383A01088}" type="presParOf" srcId="{EFC2F3B2-49EA-4205-80D4-C9B4975EAFD9}" destId="{08CB7F55-690D-4569-B242-6CECB3D6E319}" srcOrd="2" destOrd="0" presId="urn:microsoft.com/office/officeart/2018/2/layout/IconCircleList"/>
    <dgm:cxn modelId="{97FB7534-E962-4EEE-9B69-7F812B3AC590}" type="presParOf" srcId="{08CB7F55-690D-4569-B242-6CECB3D6E319}" destId="{3F9B09DB-52B3-4A4F-B076-350D4A85B7C0}" srcOrd="0" destOrd="0" presId="urn:microsoft.com/office/officeart/2018/2/layout/IconCircleList"/>
    <dgm:cxn modelId="{FF30047E-404D-4996-B3FB-CC25CFB2B5C8}" type="presParOf" srcId="{08CB7F55-690D-4569-B242-6CECB3D6E319}" destId="{12698BC5-E557-44BB-87FE-2BFCBACC525B}" srcOrd="1" destOrd="0" presId="urn:microsoft.com/office/officeart/2018/2/layout/IconCircleList"/>
    <dgm:cxn modelId="{1DAD24EF-11A6-4831-9C70-7D85FA829174}" type="presParOf" srcId="{08CB7F55-690D-4569-B242-6CECB3D6E319}" destId="{7413918A-998D-484F-B766-E2125F6CB1FA}" srcOrd="2" destOrd="0" presId="urn:microsoft.com/office/officeart/2018/2/layout/IconCircleList"/>
    <dgm:cxn modelId="{29BE09F0-CB28-425E-B590-B1AEA0DF1B00}" type="presParOf" srcId="{08CB7F55-690D-4569-B242-6CECB3D6E319}" destId="{E959768F-DBCF-474E-B112-68BBA8E8ADC5}" srcOrd="3" destOrd="0" presId="urn:microsoft.com/office/officeart/2018/2/layout/IconCircleList"/>
    <dgm:cxn modelId="{74A58198-F73E-4375-8097-CC6200A18C31}" type="presParOf" srcId="{EFC2F3B2-49EA-4205-80D4-C9B4975EAFD9}" destId="{1C53D442-365C-4626-A170-8C2600B84BE3}" srcOrd="3" destOrd="0" presId="urn:microsoft.com/office/officeart/2018/2/layout/IconCircleList"/>
    <dgm:cxn modelId="{DF83D198-DBF1-4890-AA02-8DF08B19D07A}" type="presParOf" srcId="{EFC2F3B2-49EA-4205-80D4-C9B4975EAFD9}" destId="{83167890-267D-4F30-ACAA-5A17A61D53A3}" srcOrd="4" destOrd="0" presId="urn:microsoft.com/office/officeart/2018/2/layout/IconCircleList"/>
    <dgm:cxn modelId="{E8460EF7-007C-428B-8DC7-6E364F89767E}" type="presParOf" srcId="{83167890-267D-4F30-ACAA-5A17A61D53A3}" destId="{9ACAA825-02EC-42D3-95E8-25D635F3669A}" srcOrd="0" destOrd="0" presId="urn:microsoft.com/office/officeart/2018/2/layout/IconCircleList"/>
    <dgm:cxn modelId="{8869C389-6BCD-4F57-B430-A31EE56E4C52}" type="presParOf" srcId="{83167890-267D-4F30-ACAA-5A17A61D53A3}" destId="{4F4446FC-3FEF-429A-A48E-90E263371909}" srcOrd="1" destOrd="0" presId="urn:microsoft.com/office/officeart/2018/2/layout/IconCircleList"/>
    <dgm:cxn modelId="{5342A731-0C0F-46B6-A799-34DC0210E2A3}" type="presParOf" srcId="{83167890-267D-4F30-ACAA-5A17A61D53A3}" destId="{FA671E53-9B34-4BA4-81A3-A9EF96A95A0A}" srcOrd="2" destOrd="0" presId="urn:microsoft.com/office/officeart/2018/2/layout/IconCircleList"/>
    <dgm:cxn modelId="{77F07E9F-BF7D-41EC-ACC5-B552BC67A92F}" type="presParOf" srcId="{83167890-267D-4F30-ACAA-5A17A61D53A3}" destId="{396827B2-CE15-474D-BE1F-559C53FC6E12}" srcOrd="3" destOrd="0" presId="urn:microsoft.com/office/officeart/2018/2/layout/IconCircleList"/>
    <dgm:cxn modelId="{32AE9964-A2F5-412B-B336-D30D1D4F3626}" type="presParOf" srcId="{EFC2F3B2-49EA-4205-80D4-C9B4975EAFD9}" destId="{92585961-0738-41C6-9D2A-586C8C545607}" srcOrd="5" destOrd="0" presId="urn:microsoft.com/office/officeart/2018/2/layout/IconCircleList"/>
    <dgm:cxn modelId="{14F986B4-B66B-4AD4-ADC6-6EF10B1ACFA7}" type="presParOf" srcId="{EFC2F3B2-49EA-4205-80D4-C9B4975EAFD9}" destId="{1820BE41-C26F-456E-B736-E576DB9EDA0A}" srcOrd="6" destOrd="0" presId="urn:microsoft.com/office/officeart/2018/2/layout/IconCircleList"/>
    <dgm:cxn modelId="{C34B2A19-00B1-44EA-83C1-8B8915A5D8AC}" type="presParOf" srcId="{1820BE41-C26F-456E-B736-E576DB9EDA0A}" destId="{E9C26F7C-4C8C-4924-9965-AD5944B8FC7C}" srcOrd="0" destOrd="0" presId="urn:microsoft.com/office/officeart/2018/2/layout/IconCircleList"/>
    <dgm:cxn modelId="{04C463BC-6C97-45DB-995D-B51321473ED1}" type="presParOf" srcId="{1820BE41-C26F-456E-B736-E576DB9EDA0A}" destId="{E2B40C7D-9944-40D0-92C9-5350C83DB822}" srcOrd="1" destOrd="0" presId="urn:microsoft.com/office/officeart/2018/2/layout/IconCircleList"/>
    <dgm:cxn modelId="{D1AF8EE8-C5B8-44C0-81A2-8F6256B2687F}" type="presParOf" srcId="{1820BE41-C26F-456E-B736-E576DB9EDA0A}" destId="{BFF77FBC-A6C0-442E-8B9C-A814ABF39614}" srcOrd="2" destOrd="0" presId="urn:microsoft.com/office/officeart/2018/2/layout/IconCircleList"/>
    <dgm:cxn modelId="{5D176214-A6B5-424A-993F-B64105976A1A}" type="presParOf" srcId="{1820BE41-C26F-456E-B736-E576DB9EDA0A}" destId="{F5FAB0FF-FFBE-4CCD-BCB0-27256991D357}" srcOrd="3" destOrd="0" presId="urn:microsoft.com/office/officeart/2018/2/layout/IconCircleList"/>
    <dgm:cxn modelId="{3C888C21-8950-4AE8-AD7A-D24DB4D277F4}" type="presParOf" srcId="{EFC2F3B2-49EA-4205-80D4-C9B4975EAFD9}" destId="{3AECB07A-CCF3-4A8D-B096-738C821AAB2F}" srcOrd="7" destOrd="0" presId="urn:microsoft.com/office/officeart/2018/2/layout/IconCircleList"/>
    <dgm:cxn modelId="{A3280421-B0F7-4D46-BCBD-876614E73C0E}" type="presParOf" srcId="{EFC2F3B2-49EA-4205-80D4-C9B4975EAFD9}" destId="{06650501-AC4B-4757-AEC7-2BE1842C7FC5}" srcOrd="8" destOrd="0" presId="urn:microsoft.com/office/officeart/2018/2/layout/IconCircleList"/>
    <dgm:cxn modelId="{E30601FA-63CF-4402-9D05-2C3869C3A29B}" type="presParOf" srcId="{06650501-AC4B-4757-AEC7-2BE1842C7FC5}" destId="{0EC35FEA-8CD8-499E-AA93-B70EC8B7CD5F}" srcOrd="0" destOrd="0" presId="urn:microsoft.com/office/officeart/2018/2/layout/IconCircleList"/>
    <dgm:cxn modelId="{6F980501-5DEF-493C-9EE3-C79B30B8205A}" type="presParOf" srcId="{06650501-AC4B-4757-AEC7-2BE1842C7FC5}" destId="{B347608B-D3A5-49BD-AAFA-758C9BA8550D}" srcOrd="1" destOrd="0" presId="urn:microsoft.com/office/officeart/2018/2/layout/IconCircleList"/>
    <dgm:cxn modelId="{D0BDCFC9-1D1F-4FD4-A99F-90DE8194AEC6}" type="presParOf" srcId="{06650501-AC4B-4757-AEC7-2BE1842C7FC5}" destId="{EE017887-14F8-4483-AA7D-876AB33F285C}" srcOrd="2" destOrd="0" presId="urn:microsoft.com/office/officeart/2018/2/layout/IconCircleList"/>
    <dgm:cxn modelId="{544DF601-1B0D-4121-9D52-E19F5CFF3141}" type="presParOf" srcId="{06650501-AC4B-4757-AEC7-2BE1842C7FC5}" destId="{8AB28163-BEA9-49C1-A24E-71FE95F62B33}" srcOrd="3" destOrd="0" presId="urn:microsoft.com/office/officeart/2018/2/layout/IconCircleList"/>
    <dgm:cxn modelId="{B4433E6D-3B97-47C5-8790-83B70DC39A66}" type="presParOf" srcId="{EFC2F3B2-49EA-4205-80D4-C9B4975EAFD9}" destId="{EB27C324-9352-4899-BF39-B68F06D3BD1F}" srcOrd="9" destOrd="0" presId="urn:microsoft.com/office/officeart/2018/2/layout/IconCircleList"/>
    <dgm:cxn modelId="{563EC920-DEEA-44B3-AA59-CD0BC015227D}" type="presParOf" srcId="{EFC2F3B2-49EA-4205-80D4-C9B4975EAFD9}" destId="{DE719F4B-7370-4D0F-A830-BC5D82EC3FB0}" srcOrd="10" destOrd="0" presId="urn:microsoft.com/office/officeart/2018/2/layout/IconCircleList"/>
    <dgm:cxn modelId="{91AB8D78-E097-466F-9C2D-2BE9240BC15B}" type="presParOf" srcId="{DE719F4B-7370-4D0F-A830-BC5D82EC3FB0}" destId="{A8C38EAC-0005-4ACC-9C4E-3C9C71172F1A}" srcOrd="0" destOrd="0" presId="urn:microsoft.com/office/officeart/2018/2/layout/IconCircleList"/>
    <dgm:cxn modelId="{D1DBD37E-76F1-44AC-9590-381ACAA33F68}" type="presParOf" srcId="{DE719F4B-7370-4D0F-A830-BC5D82EC3FB0}" destId="{1FA4490E-A17B-4EA6-82A8-AAB6D91EFF02}" srcOrd="1" destOrd="0" presId="urn:microsoft.com/office/officeart/2018/2/layout/IconCircleList"/>
    <dgm:cxn modelId="{A0952A0A-C6A1-4213-ABB3-3B58751271B7}" type="presParOf" srcId="{DE719F4B-7370-4D0F-A830-BC5D82EC3FB0}" destId="{DE4B8FAD-6674-4ADC-AFC1-9E7F4B064C4B}" srcOrd="2" destOrd="0" presId="urn:microsoft.com/office/officeart/2018/2/layout/IconCircleList"/>
    <dgm:cxn modelId="{97330562-815D-4093-900D-865D449A3653}" type="presParOf" srcId="{DE719F4B-7370-4D0F-A830-BC5D82EC3FB0}" destId="{C6D097E7-CB61-4380-8945-E76FB5A544B5}" srcOrd="3" destOrd="0" presId="urn:microsoft.com/office/officeart/2018/2/layout/IconCircl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8BAEF2-1214-4424-9DB7-99FE54AE841A}"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9308C263-1CDA-441C-AE58-030EBE8AFB72}">
      <dgm:prSet custT="1"/>
      <dgm:spPr/>
      <dgm:t>
        <a:bodyPr/>
        <a:lstStyle/>
        <a:p>
          <a:r>
            <a:rPr lang="en-GB" sz="1600" dirty="0">
              <a:latin typeface="Arial" panose="020B0604020202020204" pitchFamily="34" charset="0"/>
              <a:cs typeface="Arial" panose="020B0604020202020204" pitchFamily="34" charset="0"/>
            </a:rPr>
            <a:t>PMA’s have continued to support RCS sessions which have had really positive feedback. </a:t>
          </a:r>
          <a:endParaRPr lang="en-US" sz="1600" dirty="0">
            <a:latin typeface="Arial" panose="020B0604020202020204" pitchFamily="34" charset="0"/>
            <a:cs typeface="Arial" panose="020B0604020202020204" pitchFamily="34" charset="0"/>
          </a:endParaRPr>
        </a:p>
      </dgm:t>
    </dgm:pt>
    <dgm:pt modelId="{F462CB52-DB1A-4F18-8359-CD31BBA5B7E9}" type="parTrans" cxnId="{A4AB06D0-4591-4F40-BF26-0E99F062A41A}">
      <dgm:prSet/>
      <dgm:spPr/>
      <dgm:t>
        <a:bodyPr/>
        <a:lstStyle/>
        <a:p>
          <a:endParaRPr lang="en-US" sz="1600">
            <a:latin typeface="Arial" panose="020B0604020202020204" pitchFamily="34" charset="0"/>
            <a:cs typeface="Arial" panose="020B0604020202020204" pitchFamily="34" charset="0"/>
          </a:endParaRPr>
        </a:p>
      </dgm:t>
    </dgm:pt>
    <dgm:pt modelId="{C6A45048-0391-4055-B4E5-E6DC7D60DB94}" type="sibTrans" cxnId="{A4AB06D0-4591-4F40-BF26-0E99F062A41A}">
      <dgm:prSet/>
      <dgm:spPr/>
      <dgm:t>
        <a:bodyPr/>
        <a:lstStyle/>
        <a:p>
          <a:endParaRPr lang="en-US" sz="1600">
            <a:latin typeface="Arial" panose="020B0604020202020204" pitchFamily="34" charset="0"/>
            <a:cs typeface="Arial" panose="020B0604020202020204" pitchFamily="34" charset="0"/>
          </a:endParaRPr>
        </a:p>
      </dgm:t>
    </dgm:pt>
    <dgm:pt modelId="{491C6823-A5BE-4B70-AEF4-37F759AE0317}">
      <dgm:prSet custT="1"/>
      <dgm:spPr/>
      <dgm:t>
        <a:bodyPr/>
        <a:lstStyle/>
        <a:p>
          <a:r>
            <a:rPr lang="en-GB" sz="1600">
              <a:latin typeface="Arial" panose="020B0604020202020204" pitchFamily="34" charset="0"/>
              <a:cs typeface="Arial" panose="020B0604020202020204" pitchFamily="34" charset="0"/>
            </a:rPr>
            <a:t>HOM  door is always open and visible in the unit everyday talking to the staff and keeping them updated.</a:t>
          </a:r>
          <a:endParaRPr lang="en-US" sz="1600">
            <a:latin typeface="Arial" panose="020B0604020202020204" pitchFamily="34" charset="0"/>
            <a:cs typeface="Arial" panose="020B0604020202020204" pitchFamily="34" charset="0"/>
          </a:endParaRPr>
        </a:p>
      </dgm:t>
    </dgm:pt>
    <dgm:pt modelId="{725B6A20-CE36-4924-943E-A070EE54B019}" type="parTrans" cxnId="{B4B9B86F-634E-497D-8348-D49D14AEFAC5}">
      <dgm:prSet/>
      <dgm:spPr/>
      <dgm:t>
        <a:bodyPr/>
        <a:lstStyle/>
        <a:p>
          <a:endParaRPr lang="en-US" sz="1600">
            <a:latin typeface="Arial" panose="020B0604020202020204" pitchFamily="34" charset="0"/>
            <a:cs typeface="Arial" panose="020B0604020202020204" pitchFamily="34" charset="0"/>
          </a:endParaRPr>
        </a:p>
      </dgm:t>
    </dgm:pt>
    <dgm:pt modelId="{B67F3A40-6944-4F42-955F-17B578549BA1}" type="sibTrans" cxnId="{B4B9B86F-634E-497D-8348-D49D14AEFAC5}">
      <dgm:prSet/>
      <dgm:spPr/>
      <dgm:t>
        <a:bodyPr/>
        <a:lstStyle/>
        <a:p>
          <a:endParaRPr lang="en-US" sz="1600">
            <a:latin typeface="Arial" panose="020B0604020202020204" pitchFamily="34" charset="0"/>
            <a:cs typeface="Arial" panose="020B0604020202020204" pitchFamily="34" charset="0"/>
          </a:endParaRPr>
        </a:p>
      </dgm:t>
    </dgm:pt>
    <dgm:pt modelId="{2A5AD40A-AAE7-419D-BB63-1677BDF2B2CD}">
      <dgm:prSet custT="1"/>
      <dgm:spPr/>
      <dgm:t>
        <a:bodyPr/>
        <a:lstStyle/>
        <a:p>
          <a:r>
            <a:rPr lang="en-GB" sz="1600">
              <a:latin typeface="Arial" panose="020B0604020202020204" pitchFamily="34" charset="0"/>
              <a:cs typeface="Arial" panose="020B0604020202020204" pitchFamily="34" charset="0"/>
            </a:rPr>
            <a:t>HOM safety walk round every month and ask staff re any concerns and address every concern which is fed back to them.</a:t>
          </a:r>
          <a:endParaRPr lang="en-US" sz="1600">
            <a:latin typeface="Arial" panose="020B0604020202020204" pitchFamily="34" charset="0"/>
            <a:cs typeface="Arial" panose="020B0604020202020204" pitchFamily="34" charset="0"/>
          </a:endParaRPr>
        </a:p>
      </dgm:t>
    </dgm:pt>
    <dgm:pt modelId="{7141F0E2-0402-4D90-8729-F42CCCF7880F}" type="parTrans" cxnId="{92862C8E-8DA5-4A01-ABA5-75E66AE0D34A}">
      <dgm:prSet/>
      <dgm:spPr/>
      <dgm:t>
        <a:bodyPr/>
        <a:lstStyle/>
        <a:p>
          <a:endParaRPr lang="en-US" sz="1600">
            <a:latin typeface="Arial" panose="020B0604020202020204" pitchFamily="34" charset="0"/>
            <a:cs typeface="Arial" panose="020B0604020202020204" pitchFamily="34" charset="0"/>
          </a:endParaRPr>
        </a:p>
      </dgm:t>
    </dgm:pt>
    <dgm:pt modelId="{18F31213-2940-48AB-861D-326371B6B940}" type="sibTrans" cxnId="{92862C8E-8DA5-4A01-ABA5-75E66AE0D34A}">
      <dgm:prSet/>
      <dgm:spPr/>
      <dgm:t>
        <a:bodyPr/>
        <a:lstStyle/>
        <a:p>
          <a:endParaRPr lang="en-US" sz="1600">
            <a:latin typeface="Arial" panose="020B0604020202020204" pitchFamily="34" charset="0"/>
            <a:cs typeface="Arial" panose="020B0604020202020204" pitchFamily="34" charset="0"/>
          </a:endParaRPr>
        </a:p>
      </dgm:t>
    </dgm:pt>
    <dgm:pt modelId="{F3AF5C1B-F910-4409-962F-B45AC6E0A4BE}">
      <dgm:prSet custT="1"/>
      <dgm:spPr/>
      <dgm:t>
        <a:bodyPr/>
        <a:lstStyle/>
        <a:p>
          <a:r>
            <a:rPr lang="en-GB" sz="1600">
              <a:latin typeface="Arial" panose="020B0604020202020204" pitchFamily="34" charset="0"/>
              <a:cs typeface="Arial" panose="020B0604020202020204" pitchFamily="34" charset="0"/>
            </a:rPr>
            <a:t>Keep in touch with all staff who are offered a job pre commencing at the Trust </a:t>
          </a:r>
          <a:endParaRPr lang="en-US" sz="1600">
            <a:latin typeface="Arial" panose="020B0604020202020204" pitchFamily="34" charset="0"/>
            <a:cs typeface="Arial" panose="020B0604020202020204" pitchFamily="34" charset="0"/>
          </a:endParaRPr>
        </a:p>
      </dgm:t>
    </dgm:pt>
    <dgm:pt modelId="{614E57B4-244B-4B58-A9ED-C8AC5A7090C4}" type="parTrans" cxnId="{D10B74A0-1154-49DA-96BF-14365080EA38}">
      <dgm:prSet/>
      <dgm:spPr/>
      <dgm:t>
        <a:bodyPr/>
        <a:lstStyle/>
        <a:p>
          <a:endParaRPr lang="en-US" sz="1600">
            <a:latin typeface="Arial" panose="020B0604020202020204" pitchFamily="34" charset="0"/>
            <a:cs typeface="Arial" panose="020B0604020202020204" pitchFamily="34" charset="0"/>
          </a:endParaRPr>
        </a:p>
      </dgm:t>
    </dgm:pt>
    <dgm:pt modelId="{D166A228-754E-4020-B515-89FF4E0CF09B}" type="sibTrans" cxnId="{D10B74A0-1154-49DA-96BF-14365080EA38}">
      <dgm:prSet/>
      <dgm:spPr/>
      <dgm:t>
        <a:bodyPr/>
        <a:lstStyle/>
        <a:p>
          <a:endParaRPr lang="en-US" sz="1600">
            <a:latin typeface="Arial" panose="020B0604020202020204" pitchFamily="34" charset="0"/>
            <a:cs typeface="Arial" panose="020B0604020202020204" pitchFamily="34" charset="0"/>
          </a:endParaRPr>
        </a:p>
      </dgm:t>
    </dgm:pt>
    <dgm:pt modelId="{13E8477E-D3FE-4919-BEEF-17AA9EABD960}">
      <dgm:prSet custT="1"/>
      <dgm:spPr/>
      <dgm:t>
        <a:bodyPr/>
        <a:lstStyle/>
        <a:p>
          <a:r>
            <a:rPr lang="en-GB" sz="1600">
              <a:latin typeface="Arial" panose="020B0604020202020204" pitchFamily="34" charset="0"/>
              <a:cs typeface="Arial" panose="020B0604020202020204" pitchFamily="34" charset="0"/>
            </a:rPr>
            <a:t>Excellent preceptorship program with bespoke support from our Education Team.</a:t>
          </a:r>
          <a:endParaRPr lang="en-US" sz="1600">
            <a:latin typeface="Arial" panose="020B0604020202020204" pitchFamily="34" charset="0"/>
            <a:cs typeface="Arial" panose="020B0604020202020204" pitchFamily="34" charset="0"/>
          </a:endParaRPr>
        </a:p>
      </dgm:t>
    </dgm:pt>
    <dgm:pt modelId="{69F36AD2-8958-4315-AEAF-B9972D9D5498}" type="parTrans" cxnId="{4B561FC2-8C51-4A52-8473-E4CBFFDC6409}">
      <dgm:prSet/>
      <dgm:spPr/>
      <dgm:t>
        <a:bodyPr/>
        <a:lstStyle/>
        <a:p>
          <a:endParaRPr lang="en-US" sz="1600">
            <a:latin typeface="Arial" panose="020B0604020202020204" pitchFamily="34" charset="0"/>
            <a:cs typeface="Arial" panose="020B0604020202020204" pitchFamily="34" charset="0"/>
          </a:endParaRPr>
        </a:p>
      </dgm:t>
    </dgm:pt>
    <dgm:pt modelId="{25F30BC7-30FF-4639-981D-02F8D0B6A8D7}" type="sibTrans" cxnId="{4B561FC2-8C51-4A52-8473-E4CBFFDC6409}">
      <dgm:prSet/>
      <dgm:spPr/>
      <dgm:t>
        <a:bodyPr/>
        <a:lstStyle/>
        <a:p>
          <a:endParaRPr lang="en-US" sz="1600">
            <a:latin typeface="Arial" panose="020B0604020202020204" pitchFamily="34" charset="0"/>
            <a:cs typeface="Arial" panose="020B0604020202020204" pitchFamily="34" charset="0"/>
          </a:endParaRPr>
        </a:p>
      </dgm:t>
    </dgm:pt>
    <dgm:pt modelId="{9E965CC0-CFC2-4B23-8A38-A80455F9D7CA}">
      <dgm:prSet custT="1"/>
      <dgm:spPr/>
      <dgm:t>
        <a:bodyPr/>
        <a:lstStyle/>
        <a:p>
          <a:r>
            <a:rPr lang="en-GB" sz="1600">
              <a:latin typeface="Arial" panose="020B0604020202020204" pitchFamily="34" charset="0"/>
              <a:cs typeface="Arial" panose="020B0604020202020204" pitchFamily="34" charset="0"/>
            </a:rPr>
            <a:t>Wythenshawe have led the way in offering full preceptorship in community which we hope to follow on all sites as this is something some staff wanted.</a:t>
          </a:r>
          <a:endParaRPr lang="en-US" sz="1600">
            <a:latin typeface="Arial" panose="020B0604020202020204" pitchFamily="34" charset="0"/>
            <a:cs typeface="Arial" panose="020B0604020202020204" pitchFamily="34" charset="0"/>
          </a:endParaRPr>
        </a:p>
      </dgm:t>
    </dgm:pt>
    <dgm:pt modelId="{A1245730-8EE0-4A1D-BE07-180DB3F960BE}" type="parTrans" cxnId="{2D5DC4B3-68F4-44ED-90F5-45A5255F70A3}">
      <dgm:prSet/>
      <dgm:spPr/>
      <dgm:t>
        <a:bodyPr/>
        <a:lstStyle/>
        <a:p>
          <a:endParaRPr lang="en-US" sz="1600">
            <a:latin typeface="Arial" panose="020B0604020202020204" pitchFamily="34" charset="0"/>
            <a:cs typeface="Arial" panose="020B0604020202020204" pitchFamily="34" charset="0"/>
          </a:endParaRPr>
        </a:p>
      </dgm:t>
    </dgm:pt>
    <dgm:pt modelId="{1E861DBC-8569-43BF-9902-794106316CFA}" type="sibTrans" cxnId="{2D5DC4B3-68F4-44ED-90F5-45A5255F70A3}">
      <dgm:prSet/>
      <dgm:spPr/>
      <dgm:t>
        <a:bodyPr/>
        <a:lstStyle/>
        <a:p>
          <a:endParaRPr lang="en-US" sz="1600">
            <a:latin typeface="Arial" panose="020B0604020202020204" pitchFamily="34" charset="0"/>
            <a:cs typeface="Arial" panose="020B0604020202020204" pitchFamily="34" charset="0"/>
          </a:endParaRPr>
        </a:p>
      </dgm:t>
    </dgm:pt>
    <dgm:pt modelId="{B2D52581-9C69-472D-8361-BB94A69A97B1}">
      <dgm:prSet custT="1"/>
      <dgm:spPr/>
      <dgm:t>
        <a:bodyPr/>
        <a:lstStyle/>
        <a:p>
          <a:r>
            <a:rPr lang="en-GB" sz="1600">
              <a:latin typeface="Arial" panose="020B0604020202020204" pitchFamily="34" charset="0"/>
              <a:cs typeface="Arial" panose="020B0604020202020204" pitchFamily="34" charset="0"/>
            </a:rPr>
            <a:t>Staff kept up to date re staffing and recruitment progress - via posters , core huddles and team meetings via the ward managers.</a:t>
          </a:r>
          <a:endParaRPr lang="en-US" sz="1600">
            <a:latin typeface="Arial" panose="020B0604020202020204" pitchFamily="34" charset="0"/>
            <a:cs typeface="Arial" panose="020B0604020202020204" pitchFamily="34" charset="0"/>
          </a:endParaRPr>
        </a:p>
      </dgm:t>
    </dgm:pt>
    <dgm:pt modelId="{FE2BA95B-95C9-43E5-ACE3-B81583F17431}" type="parTrans" cxnId="{3DF7DA0D-2409-4606-959D-8E6657A5DEBD}">
      <dgm:prSet/>
      <dgm:spPr/>
      <dgm:t>
        <a:bodyPr/>
        <a:lstStyle/>
        <a:p>
          <a:endParaRPr lang="en-US" sz="1600">
            <a:latin typeface="Arial" panose="020B0604020202020204" pitchFamily="34" charset="0"/>
            <a:cs typeface="Arial" panose="020B0604020202020204" pitchFamily="34" charset="0"/>
          </a:endParaRPr>
        </a:p>
      </dgm:t>
    </dgm:pt>
    <dgm:pt modelId="{3E017E5F-614C-42F8-BE72-8FE13EDF85F9}" type="sibTrans" cxnId="{3DF7DA0D-2409-4606-959D-8E6657A5DEBD}">
      <dgm:prSet/>
      <dgm:spPr/>
      <dgm:t>
        <a:bodyPr/>
        <a:lstStyle/>
        <a:p>
          <a:endParaRPr lang="en-US" sz="1600">
            <a:latin typeface="Arial" panose="020B0604020202020204" pitchFamily="34" charset="0"/>
            <a:cs typeface="Arial" panose="020B0604020202020204" pitchFamily="34" charset="0"/>
          </a:endParaRPr>
        </a:p>
      </dgm:t>
    </dgm:pt>
    <dgm:pt modelId="{79782421-BFC5-40B2-8184-59179D46CC6F}">
      <dgm:prSet custT="1"/>
      <dgm:spPr/>
      <dgm:t>
        <a:bodyPr/>
        <a:lstStyle/>
        <a:p>
          <a:r>
            <a:rPr lang="en-GB" sz="1600">
              <a:latin typeface="Arial" panose="020B0604020202020204" pitchFamily="34" charset="0"/>
              <a:cs typeface="Arial" panose="020B0604020202020204" pitchFamily="34" charset="0"/>
            </a:rPr>
            <a:t>Celebrate excellence through excellent reporting and each area support staff member of the month.</a:t>
          </a:r>
          <a:endParaRPr lang="en-US" sz="1600">
            <a:latin typeface="Arial" panose="020B0604020202020204" pitchFamily="34" charset="0"/>
            <a:cs typeface="Arial" panose="020B0604020202020204" pitchFamily="34" charset="0"/>
          </a:endParaRPr>
        </a:p>
      </dgm:t>
    </dgm:pt>
    <dgm:pt modelId="{85D3DB99-600C-4213-8A37-E9947E92BD4B}" type="parTrans" cxnId="{3AE49DB5-94F9-4786-8928-F935B57BB9A4}">
      <dgm:prSet/>
      <dgm:spPr/>
      <dgm:t>
        <a:bodyPr/>
        <a:lstStyle/>
        <a:p>
          <a:endParaRPr lang="en-US" sz="1600">
            <a:latin typeface="Arial" panose="020B0604020202020204" pitchFamily="34" charset="0"/>
            <a:cs typeface="Arial" panose="020B0604020202020204" pitchFamily="34" charset="0"/>
          </a:endParaRPr>
        </a:p>
      </dgm:t>
    </dgm:pt>
    <dgm:pt modelId="{A1C25EA2-6D66-4BE7-90FD-417A1B929ADB}" type="sibTrans" cxnId="{3AE49DB5-94F9-4786-8928-F935B57BB9A4}">
      <dgm:prSet/>
      <dgm:spPr/>
      <dgm:t>
        <a:bodyPr/>
        <a:lstStyle/>
        <a:p>
          <a:endParaRPr lang="en-US" sz="1600">
            <a:latin typeface="Arial" panose="020B0604020202020204" pitchFamily="34" charset="0"/>
            <a:cs typeface="Arial" panose="020B0604020202020204" pitchFamily="34" charset="0"/>
          </a:endParaRPr>
        </a:p>
      </dgm:t>
    </dgm:pt>
    <dgm:pt modelId="{C9942854-26AB-4957-BAC9-6EDF70E0BB9E}">
      <dgm:prSet custT="1"/>
      <dgm:spPr/>
      <dgm:t>
        <a:bodyPr/>
        <a:lstStyle/>
        <a:p>
          <a:r>
            <a:rPr lang="en-GB" sz="1600">
              <a:latin typeface="Arial" panose="020B0604020202020204" pitchFamily="34" charset="0"/>
              <a:cs typeface="Arial" panose="020B0604020202020204" pitchFamily="34" charset="0"/>
            </a:rPr>
            <a:t>DOM &amp; HOM’s meet with the teams and RCM regional officer -  very positive. </a:t>
          </a:r>
          <a:endParaRPr lang="en-US" sz="1600">
            <a:latin typeface="Arial" panose="020B0604020202020204" pitchFamily="34" charset="0"/>
            <a:cs typeface="Arial" panose="020B0604020202020204" pitchFamily="34" charset="0"/>
          </a:endParaRPr>
        </a:p>
      </dgm:t>
    </dgm:pt>
    <dgm:pt modelId="{CBB441BE-3708-49CA-BC83-5E18987C73C2}" type="parTrans" cxnId="{D341F45A-1A50-4CF5-87C5-83896B829ED0}">
      <dgm:prSet/>
      <dgm:spPr/>
      <dgm:t>
        <a:bodyPr/>
        <a:lstStyle/>
        <a:p>
          <a:endParaRPr lang="en-US" sz="1600">
            <a:latin typeface="Arial" panose="020B0604020202020204" pitchFamily="34" charset="0"/>
            <a:cs typeface="Arial" panose="020B0604020202020204" pitchFamily="34" charset="0"/>
          </a:endParaRPr>
        </a:p>
      </dgm:t>
    </dgm:pt>
    <dgm:pt modelId="{9B46A4DF-80E5-4247-AB84-F1CA1F430E11}" type="sibTrans" cxnId="{D341F45A-1A50-4CF5-87C5-83896B829ED0}">
      <dgm:prSet/>
      <dgm:spPr/>
      <dgm:t>
        <a:bodyPr/>
        <a:lstStyle/>
        <a:p>
          <a:endParaRPr lang="en-US" sz="1600">
            <a:latin typeface="Arial" panose="020B0604020202020204" pitchFamily="34" charset="0"/>
            <a:cs typeface="Arial" panose="020B0604020202020204" pitchFamily="34" charset="0"/>
          </a:endParaRPr>
        </a:p>
      </dgm:t>
    </dgm:pt>
    <dgm:pt modelId="{7E0F68D3-173B-4DF3-8D42-D93FCFD5A5BA}">
      <dgm:prSet custT="1"/>
      <dgm:spPr/>
      <dgm:t>
        <a:bodyPr/>
        <a:lstStyle/>
        <a:p>
          <a:r>
            <a:rPr lang="en-GB" sz="1600">
              <a:latin typeface="Arial" panose="020B0604020202020204" pitchFamily="34" charset="0"/>
              <a:cs typeface="Arial" panose="020B0604020202020204" pitchFamily="34" charset="0"/>
            </a:rPr>
            <a:t>Recruitment and returners very positive – MFT a very popular choice.</a:t>
          </a:r>
          <a:endParaRPr lang="en-US" sz="1600">
            <a:latin typeface="Arial" panose="020B0604020202020204" pitchFamily="34" charset="0"/>
            <a:cs typeface="Arial" panose="020B0604020202020204" pitchFamily="34" charset="0"/>
          </a:endParaRPr>
        </a:p>
      </dgm:t>
    </dgm:pt>
    <dgm:pt modelId="{F7EB79E5-C657-459F-B537-4A795EDCE8EE}" type="parTrans" cxnId="{859D6526-1F83-41A2-B63B-097C36C3361E}">
      <dgm:prSet/>
      <dgm:spPr/>
      <dgm:t>
        <a:bodyPr/>
        <a:lstStyle/>
        <a:p>
          <a:endParaRPr lang="en-US" sz="1600">
            <a:latin typeface="Arial" panose="020B0604020202020204" pitchFamily="34" charset="0"/>
            <a:cs typeface="Arial" panose="020B0604020202020204" pitchFamily="34" charset="0"/>
          </a:endParaRPr>
        </a:p>
      </dgm:t>
    </dgm:pt>
    <dgm:pt modelId="{0BECF389-0B55-48B8-99C6-854254E98DD5}" type="sibTrans" cxnId="{859D6526-1F83-41A2-B63B-097C36C3361E}">
      <dgm:prSet/>
      <dgm:spPr/>
      <dgm:t>
        <a:bodyPr/>
        <a:lstStyle/>
        <a:p>
          <a:endParaRPr lang="en-US" sz="1600">
            <a:latin typeface="Arial" panose="020B0604020202020204" pitchFamily="34" charset="0"/>
            <a:cs typeface="Arial" panose="020B0604020202020204" pitchFamily="34" charset="0"/>
          </a:endParaRPr>
        </a:p>
      </dgm:t>
    </dgm:pt>
    <dgm:pt modelId="{E991C5E1-E035-4540-B563-34B8E032AA07}">
      <dgm:prSet custT="1"/>
      <dgm:spPr/>
      <dgm:t>
        <a:bodyPr/>
        <a:lstStyle/>
        <a:p>
          <a:r>
            <a:rPr lang="en-GB" sz="1600">
              <a:latin typeface="Arial" panose="020B0604020202020204" pitchFamily="34" charset="0"/>
              <a:cs typeface="Arial" panose="020B0604020202020204" pitchFamily="34" charset="0"/>
            </a:rPr>
            <a:t>HOM meets with the RCM reps each month which  going incredibly well as the team were very visible with roving rep days each month.  </a:t>
          </a:r>
          <a:endParaRPr lang="en-US" sz="1600">
            <a:latin typeface="Arial" panose="020B0604020202020204" pitchFamily="34" charset="0"/>
            <a:cs typeface="Arial" panose="020B0604020202020204" pitchFamily="34" charset="0"/>
          </a:endParaRPr>
        </a:p>
      </dgm:t>
    </dgm:pt>
    <dgm:pt modelId="{E54BB46E-4A97-4C03-A30F-4520D367126E}" type="parTrans" cxnId="{43FDC385-DEE4-4C8E-BB36-6DB5E0425A10}">
      <dgm:prSet/>
      <dgm:spPr/>
      <dgm:t>
        <a:bodyPr/>
        <a:lstStyle/>
        <a:p>
          <a:endParaRPr lang="en-US" sz="1600">
            <a:latin typeface="Arial" panose="020B0604020202020204" pitchFamily="34" charset="0"/>
            <a:cs typeface="Arial" panose="020B0604020202020204" pitchFamily="34" charset="0"/>
          </a:endParaRPr>
        </a:p>
      </dgm:t>
    </dgm:pt>
    <dgm:pt modelId="{7C180E9F-B6F4-4543-B74A-D7C3B46C40A8}" type="sibTrans" cxnId="{43FDC385-DEE4-4C8E-BB36-6DB5E0425A10}">
      <dgm:prSet/>
      <dgm:spPr/>
      <dgm:t>
        <a:bodyPr/>
        <a:lstStyle/>
        <a:p>
          <a:endParaRPr lang="en-US" sz="1600">
            <a:latin typeface="Arial" panose="020B0604020202020204" pitchFamily="34" charset="0"/>
            <a:cs typeface="Arial" panose="020B0604020202020204" pitchFamily="34" charset="0"/>
          </a:endParaRPr>
        </a:p>
      </dgm:t>
    </dgm:pt>
    <dgm:pt modelId="{1FFEA98F-B68B-4126-A9CB-8BDDCB2A6FE5}">
      <dgm:prSet custT="1"/>
      <dgm:spPr/>
      <dgm:t>
        <a:bodyPr/>
        <a:lstStyle/>
        <a:p>
          <a:r>
            <a:rPr lang="en-GB" sz="1600">
              <a:latin typeface="Arial" panose="020B0604020202020204" pitchFamily="34" charset="0"/>
              <a:cs typeface="Arial" panose="020B0604020202020204" pitchFamily="34" charset="0"/>
            </a:rPr>
            <a:t>Awaiting  staff survey results yet but overall the culture in the units feels positive.</a:t>
          </a:r>
          <a:endParaRPr lang="en-US" sz="1600">
            <a:latin typeface="Arial" panose="020B0604020202020204" pitchFamily="34" charset="0"/>
            <a:cs typeface="Arial" panose="020B0604020202020204" pitchFamily="34" charset="0"/>
          </a:endParaRPr>
        </a:p>
      </dgm:t>
    </dgm:pt>
    <dgm:pt modelId="{5CE6FC04-1A5D-4D77-A501-65BC4D721801}" type="parTrans" cxnId="{75714E56-8E47-449A-898F-3B818DB2E869}">
      <dgm:prSet/>
      <dgm:spPr/>
      <dgm:t>
        <a:bodyPr/>
        <a:lstStyle/>
        <a:p>
          <a:endParaRPr lang="en-US" sz="1600">
            <a:latin typeface="Arial" panose="020B0604020202020204" pitchFamily="34" charset="0"/>
            <a:cs typeface="Arial" panose="020B0604020202020204" pitchFamily="34" charset="0"/>
          </a:endParaRPr>
        </a:p>
      </dgm:t>
    </dgm:pt>
    <dgm:pt modelId="{A974D7EF-2391-4F63-9334-2F21D75FA27C}" type="sibTrans" cxnId="{75714E56-8E47-449A-898F-3B818DB2E869}">
      <dgm:prSet/>
      <dgm:spPr/>
      <dgm:t>
        <a:bodyPr/>
        <a:lstStyle/>
        <a:p>
          <a:endParaRPr lang="en-US" sz="1600">
            <a:latin typeface="Arial" panose="020B0604020202020204" pitchFamily="34" charset="0"/>
            <a:cs typeface="Arial" panose="020B0604020202020204" pitchFamily="34" charset="0"/>
          </a:endParaRPr>
        </a:p>
      </dgm:t>
    </dgm:pt>
    <dgm:pt modelId="{3F60A07A-0ECD-46FB-9457-59771349254D}" type="pres">
      <dgm:prSet presAssocID="{378BAEF2-1214-4424-9DB7-99FE54AE841A}" presName="diagram" presStyleCnt="0">
        <dgm:presLayoutVars>
          <dgm:dir/>
          <dgm:resizeHandles val="exact"/>
        </dgm:presLayoutVars>
      </dgm:prSet>
      <dgm:spPr/>
    </dgm:pt>
    <dgm:pt modelId="{DF0D56DA-4ED1-4EAD-B6AD-4FC326312072}" type="pres">
      <dgm:prSet presAssocID="{9308C263-1CDA-441C-AE58-030EBE8AFB72}" presName="node" presStyleLbl="node1" presStyleIdx="0" presStyleCnt="12">
        <dgm:presLayoutVars>
          <dgm:bulletEnabled val="1"/>
        </dgm:presLayoutVars>
      </dgm:prSet>
      <dgm:spPr/>
    </dgm:pt>
    <dgm:pt modelId="{E0EFBCF5-0EA5-4C47-B90F-FFCE89D262BF}" type="pres">
      <dgm:prSet presAssocID="{C6A45048-0391-4055-B4E5-E6DC7D60DB94}" presName="sibTrans" presStyleCnt="0"/>
      <dgm:spPr/>
    </dgm:pt>
    <dgm:pt modelId="{21B62847-F2CC-43B6-9F9F-E077DB9EB448}" type="pres">
      <dgm:prSet presAssocID="{491C6823-A5BE-4B70-AEF4-37F759AE0317}" presName="node" presStyleLbl="node1" presStyleIdx="1" presStyleCnt="12">
        <dgm:presLayoutVars>
          <dgm:bulletEnabled val="1"/>
        </dgm:presLayoutVars>
      </dgm:prSet>
      <dgm:spPr/>
    </dgm:pt>
    <dgm:pt modelId="{0E97316B-9EDD-4829-8CB1-A2AD07E40DFE}" type="pres">
      <dgm:prSet presAssocID="{B67F3A40-6944-4F42-955F-17B578549BA1}" presName="sibTrans" presStyleCnt="0"/>
      <dgm:spPr/>
    </dgm:pt>
    <dgm:pt modelId="{33661ADF-7C53-43A2-9F08-AFB74EAF2B9B}" type="pres">
      <dgm:prSet presAssocID="{2A5AD40A-AAE7-419D-BB63-1677BDF2B2CD}" presName="node" presStyleLbl="node1" presStyleIdx="2" presStyleCnt="12">
        <dgm:presLayoutVars>
          <dgm:bulletEnabled val="1"/>
        </dgm:presLayoutVars>
      </dgm:prSet>
      <dgm:spPr/>
    </dgm:pt>
    <dgm:pt modelId="{28869C8C-93AB-4000-9596-DF5C065C7E1C}" type="pres">
      <dgm:prSet presAssocID="{18F31213-2940-48AB-861D-326371B6B940}" presName="sibTrans" presStyleCnt="0"/>
      <dgm:spPr/>
    </dgm:pt>
    <dgm:pt modelId="{1C2BAE69-4E70-4814-843A-E75E6DF05C7A}" type="pres">
      <dgm:prSet presAssocID="{F3AF5C1B-F910-4409-962F-B45AC6E0A4BE}" presName="node" presStyleLbl="node1" presStyleIdx="3" presStyleCnt="12">
        <dgm:presLayoutVars>
          <dgm:bulletEnabled val="1"/>
        </dgm:presLayoutVars>
      </dgm:prSet>
      <dgm:spPr/>
    </dgm:pt>
    <dgm:pt modelId="{DFA14782-477B-4B5D-8406-17776EF0F96B}" type="pres">
      <dgm:prSet presAssocID="{D166A228-754E-4020-B515-89FF4E0CF09B}" presName="sibTrans" presStyleCnt="0"/>
      <dgm:spPr/>
    </dgm:pt>
    <dgm:pt modelId="{32032EA9-1EA8-42BC-BEAA-7B148696F908}" type="pres">
      <dgm:prSet presAssocID="{13E8477E-D3FE-4919-BEEF-17AA9EABD960}" presName="node" presStyleLbl="node1" presStyleIdx="4" presStyleCnt="12">
        <dgm:presLayoutVars>
          <dgm:bulletEnabled val="1"/>
        </dgm:presLayoutVars>
      </dgm:prSet>
      <dgm:spPr/>
    </dgm:pt>
    <dgm:pt modelId="{3D17333B-7ECA-4E9E-843D-FBECCA2337FF}" type="pres">
      <dgm:prSet presAssocID="{25F30BC7-30FF-4639-981D-02F8D0B6A8D7}" presName="sibTrans" presStyleCnt="0"/>
      <dgm:spPr/>
    </dgm:pt>
    <dgm:pt modelId="{C78BDB51-3D0C-45B9-97F1-3C489ECB2D4E}" type="pres">
      <dgm:prSet presAssocID="{9E965CC0-CFC2-4B23-8A38-A80455F9D7CA}" presName="node" presStyleLbl="node1" presStyleIdx="5" presStyleCnt="12">
        <dgm:presLayoutVars>
          <dgm:bulletEnabled val="1"/>
        </dgm:presLayoutVars>
      </dgm:prSet>
      <dgm:spPr/>
    </dgm:pt>
    <dgm:pt modelId="{EA05B89A-6693-48D3-98E3-89109FDE9641}" type="pres">
      <dgm:prSet presAssocID="{1E861DBC-8569-43BF-9902-794106316CFA}" presName="sibTrans" presStyleCnt="0"/>
      <dgm:spPr/>
    </dgm:pt>
    <dgm:pt modelId="{E76E7DFC-809C-4E45-999C-32FB89D1EBBA}" type="pres">
      <dgm:prSet presAssocID="{B2D52581-9C69-472D-8361-BB94A69A97B1}" presName="node" presStyleLbl="node1" presStyleIdx="6" presStyleCnt="12">
        <dgm:presLayoutVars>
          <dgm:bulletEnabled val="1"/>
        </dgm:presLayoutVars>
      </dgm:prSet>
      <dgm:spPr/>
    </dgm:pt>
    <dgm:pt modelId="{5D0763FD-AC73-4E1F-974C-50DB36AB49E7}" type="pres">
      <dgm:prSet presAssocID="{3E017E5F-614C-42F8-BE72-8FE13EDF85F9}" presName="sibTrans" presStyleCnt="0"/>
      <dgm:spPr/>
    </dgm:pt>
    <dgm:pt modelId="{C8499D99-0DEF-4EE6-B8D2-7092301BED33}" type="pres">
      <dgm:prSet presAssocID="{79782421-BFC5-40B2-8184-59179D46CC6F}" presName="node" presStyleLbl="node1" presStyleIdx="7" presStyleCnt="12">
        <dgm:presLayoutVars>
          <dgm:bulletEnabled val="1"/>
        </dgm:presLayoutVars>
      </dgm:prSet>
      <dgm:spPr/>
    </dgm:pt>
    <dgm:pt modelId="{14668DEB-D812-4A39-A297-372DE5591B06}" type="pres">
      <dgm:prSet presAssocID="{A1C25EA2-6D66-4BE7-90FD-417A1B929ADB}" presName="sibTrans" presStyleCnt="0"/>
      <dgm:spPr/>
    </dgm:pt>
    <dgm:pt modelId="{FDC3722B-2179-408C-B689-09E2160E1ABF}" type="pres">
      <dgm:prSet presAssocID="{C9942854-26AB-4957-BAC9-6EDF70E0BB9E}" presName="node" presStyleLbl="node1" presStyleIdx="8" presStyleCnt="12">
        <dgm:presLayoutVars>
          <dgm:bulletEnabled val="1"/>
        </dgm:presLayoutVars>
      </dgm:prSet>
      <dgm:spPr/>
    </dgm:pt>
    <dgm:pt modelId="{88F4248E-B876-4CEC-A7EC-184EC4D4663E}" type="pres">
      <dgm:prSet presAssocID="{9B46A4DF-80E5-4247-AB84-F1CA1F430E11}" presName="sibTrans" presStyleCnt="0"/>
      <dgm:spPr/>
    </dgm:pt>
    <dgm:pt modelId="{EDEDECA8-CEB3-4193-B319-FCD19CD01DF3}" type="pres">
      <dgm:prSet presAssocID="{7E0F68D3-173B-4DF3-8D42-D93FCFD5A5BA}" presName="node" presStyleLbl="node1" presStyleIdx="9" presStyleCnt="12">
        <dgm:presLayoutVars>
          <dgm:bulletEnabled val="1"/>
        </dgm:presLayoutVars>
      </dgm:prSet>
      <dgm:spPr/>
    </dgm:pt>
    <dgm:pt modelId="{AB2A5813-E2DC-432F-9A97-86F250DB53D6}" type="pres">
      <dgm:prSet presAssocID="{0BECF389-0B55-48B8-99C6-854254E98DD5}" presName="sibTrans" presStyleCnt="0"/>
      <dgm:spPr/>
    </dgm:pt>
    <dgm:pt modelId="{1AA04370-4D83-438E-82FA-52A00329698E}" type="pres">
      <dgm:prSet presAssocID="{E991C5E1-E035-4540-B563-34B8E032AA07}" presName="node" presStyleLbl="node1" presStyleIdx="10" presStyleCnt="12">
        <dgm:presLayoutVars>
          <dgm:bulletEnabled val="1"/>
        </dgm:presLayoutVars>
      </dgm:prSet>
      <dgm:spPr/>
    </dgm:pt>
    <dgm:pt modelId="{257035AF-A989-4257-9033-B1017F0B3CFE}" type="pres">
      <dgm:prSet presAssocID="{7C180E9F-B6F4-4543-B74A-D7C3B46C40A8}" presName="sibTrans" presStyleCnt="0"/>
      <dgm:spPr/>
    </dgm:pt>
    <dgm:pt modelId="{849AB154-13E8-4CA5-91ED-EE99700966FE}" type="pres">
      <dgm:prSet presAssocID="{1FFEA98F-B68B-4126-A9CB-8BDDCB2A6FE5}" presName="node" presStyleLbl="node1" presStyleIdx="11" presStyleCnt="12">
        <dgm:presLayoutVars>
          <dgm:bulletEnabled val="1"/>
        </dgm:presLayoutVars>
      </dgm:prSet>
      <dgm:spPr/>
    </dgm:pt>
  </dgm:ptLst>
  <dgm:cxnLst>
    <dgm:cxn modelId="{E2DB1402-96C1-445D-99A1-144BBBF1A4FB}" type="presOf" srcId="{E991C5E1-E035-4540-B563-34B8E032AA07}" destId="{1AA04370-4D83-438E-82FA-52A00329698E}" srcOrd="0" destOrd="0" presId="urn:microsoft.com/office/officeart/2005/8/layout/default"/>
    <dgm:cxn modelId="{3DF7DA0D-2409-4606-959D-8E6657A5DEBD}" srcId="{378BAEF2-1214-4424-9DB7-99FE54AE841A}" destId="{B2D52581-9C69-472D-8361-BB94A69A97B1}" srcOrd="6" destOrd="0" parTransId="{FE2BA95B-95C9-43E5-ACE3-B81583F17431}" sibTransId="{3E017E5F-614C-42F8-BE72-8FE13EDF85F9}"/>
    <dgm:cxn modelId="{859D6526-1F83-41A2-B63B-097C36C3361E}" srcId="{378BAEF2-1214-4424-9DB7-99FE54AE841A}" destId="{7E0F68D3-173B-4DF3-8D42-D93FCFD5A5BA}" srcOrd="9" destOrd="0" parTransId="{F7EB79E5-C657-459F-B537-4A795EDCE8EE}" sibTransId="{0BECF389-0B55-48B8-99C6-854254E98DD5}"/>
    <dgm:cxn modelId="{AC7CFB27-434B-44E1-9D62-0DC2ECB21FFD}" type="presOf" srcId="{378BAEF2-1214-4424-9DB7-99FE54AE841A}" destId="{3F60A07A-0ECD-46FB-9457-59771349254D}" srcOrd="0" destOrd="0" presId="urn:microsoft.com/office/officeart/2005/8/layout/default"/>
    <dgm:cxn modelId="{5B676A2F-080E-4689-8F54-C19AAB617046}" type="presOf" srcId="{9E965CC0-CFC2-4B23-8A38-A80455F9D7CA}" destId="{C78BDB51-3D0C-45B9-97F1-3C489ECB2D4E}" srcOrd="0" destOrd="0" presId="urn:microsoft.com/office/officeart/2005/8/layout/default"/>
    <dgm:cxn modelId="{7A4FC744-8710-4285-BF03-84C18A47A4AE}" type="presOf" srcId="{F3AF5C1B-F910-4409-962F-B45AC6E0A4BE}" destId="{1C2BAE69-4E70-4814-843A-E75E6DF05C7A}" srcOrd="0" destOrd="0" presId="urn:microsoft.com/office/officeart/2005/8/layout/default"/>
    <dgm:cxn modelId="{B4B9B86F-634E-497D-8348-D49D14AEFAC5}" srcId="{378BAEF2-1214-4424-9DB7-99FE54AE841A}" destId="{491C6823-A5BE-4B70-AEF4-37F759AE0317}" srcOrd="1" destOrd="0" parTransId="{725B6A20-CE36-4924-943E-A070EE54B019}" sibTransId="{B67F3A40-6944-4F42-955F-17B578549BA1}"/>
    <dgm:cxn modelId="{E32BB451-0EE6-45E6-AECF-7FE782805537}" type="presOf" srcId="{C9942854-26AB-4957-BAC9-6EDF70E0BB9E}" destId="{FDC3722B-2179-408C-B689-09E2160E1ABF}" srcOrd="0" destOrd="0" presId="urn:microsoft.com/office/officeart/2005/8/layout/default"/>
    <dgm:cxn modelId="{75714E56-8E47-449A-898F-3B818DB2E869}" srcId="{378BAEF2-1214-4424-9DB7-99FE54AE841A}" destId="{1FFEA98F-B68B-4126-A9CB-8BDDCB2A6FE5}" srcOrd="11" destOrd="0" parTransId="{5CE6FC04-1A5D-4D77-A501-65BC4D721801}" sibTransId="{A974D7EF-2391-4F63-9334-2F21D75FA27C}"/>
    <dgm:cxn modelId="{A803DA59-CF4B-41D0-B310-C9222A1307A0}" type="presOf" srcId="{491C6823-A5BE-4B70-AEF4-37F759AE0317}" destId="{21B62847-F2CC-43B6-9F9F-E077DB9EB448}" srcOrd="0" destOrd="0" presId="urn:microsoft.com/office/officeart/2005/8/layout/default"/>
    <dgm:cxn modelId="{D341F45A-1A50-4CF5-87C5-83896B829ED0}" srcId="{378BAEF2-1214-4424-9DB7-99FE54AE841A}" destId="{C9942854-26AB-4957-BAC9-6EDF70E0BB9E}" srcOrd="8" destOrd="0" parTransId="{CBB441BE-3708-49CA-BC83-5E18987C73C2}" sibTransId="{9B46A4DF-80E5-4247-AB84-F1CA1F430E11}"/>
    <dgm:cxn modelId="{43FDC385-DEE4-4C8E-BB36-6DB5E0425A10}" srcId="{378BAEF2-1214-4424-9DB7-99FE54AE841A}" destId="{E991C5E1-E035-4540-B563-34B8E032AA07}" srcOrd="10" destOrd="0" parTransId="{E54BB46E-4A97-4C03-A30F-4520D367126E}" sibTransId="{7C180E9F-B6F4-4543-B74A-D7C3B46C40A8}"/>
    <dgm:cxn modelId="{199D4E88-5483-4312-9007-ADBD70C3EC48}" type="presOf" srcId="{13E8477E-D3FE-4919-BEEF-17AA9EABD960}" destId="{32032EA9-1EA8-42BC-BEAA-7B148696F908}" srcOrd="0" destOrd="0" presId="urn:microsoft.com/office/officeart/2005/8/layout/default"/>
    <dgm:cxn modelId="{92862C8E-8DA5-4A01-ABA5-75E66AE0D34A}" srcId="{378BAEF2-1214-4424-9DB7-99FE54AE841A}" destId="{2A5AD40A-AAE7-419D-BB63-1677BDF2B2CD}" srcOrd="2" destOrd="0" parTransId="{7141F0E2-0402-4D90-8729-F42CCCF7880F}" sibTransId="{18F31213-2940-48AB-861D-326371B6B940}"/>
    <dgm:cxn modelId="{D10B74A0-1154-49DA-96BF-14365080EA38}" srcId="{378BAEF2-1214-4424-9DB7-99FE54AE841A}" destId="{F3AF5C1B-F910-4409-962F-B45AC6E0A4BE}" srcOrd="3" destOrd="0" parTransId="{614E57B4-244B-4B58-A9ED-C8AC5A7090C4}" sibTransId="{D166A228-754E-4020-B515-89FF4E0CF09B}"/>
    <dgm:cxn modelId="{FA0F18AC-0A97-4658-AFF8-ACE5AE713EF0}" type="presOf" srcId="{7E0F68D3-173B-4DF3-8D42-D93FCFD5A5BA}" destId="{EDEDECA8-CEB3-4193-B319-FCD19CD01DF3}" srcOrd="0" destOrd="0" presId="urn:microsoft.com/office/officeart/2005/8/layout/default"/>
    <dgm:cxn modelId="{963448B2-D1B9-4BF9-82F9-6CD99E411D04}" type="presOf" srcId="{9308C263-1CDA-441C-AE58-030EBE8AFB72}" destId="{DF0D56DA-4ED1-4EAD-B6AD-4FC326312072}" srcOrd="0" destOrd="0" presId="urn:microsoft.com/office/officeart/2005/8/layout/default"/>
    <dgm:cxn modelId="{2D5DC4B3-68F4-44ED-90F5-45A5255F70A3}" srcId="{378BAEF2-1214-4424-9DB7-99FE54AE841A}" destId="{9E965CC0-CFC2-4B23-8A38-A80455F9D7CA}" srcOrd="5" destOrd="0" parTransId="{A1245730-8EE0-4A1D-BE07-180DB3F960BE}" sibTransId="{1E861DBC-8569-43BF-9902-794106316CFA}"/>
    <dgm:cxn modelId="{3AE49DB5-94F9-4786-8928-F935B57BB9A4}" srcId="{378BAEF2-1214-4424-9DB7-99FE54AE841A}" destId="{79782421-BFC5-40B2-8184-59179D46CC6F}" srcOrd="7" destOrd="0" parTransId="{85D3DB99-600C-4213-8A37-E9947E92BD4B}" sibTransId="{A1C25EA2-6D66-4BE7-90FD-417A1B929ADB}"/>
    <dgm:cxn modelId="{4B561FC2-8C51-4A52-8473-E4CBFFDC6409}" srcId="{378BAEF2-1214-4424-9DB7-99FE54AE841A}" destId="{13E8477E-D3FE-4919-BEEF-17AA9EABD960}" srcOrd="4" destOrd="0" parTransId="{69F36AD2-8958-4315-AEAF-B9972D9D5498}" sibTransId="{25F30BC7-30FF-4639-981D-02F8D0B6A8D7}"/>
    <dgm:cxn modelId="{A4AB06D0-4591-4F40-BF26-0E99F062A41A}" srcId="{378BAEF2-1214-4424-9DB7-99FE54AE841A}" destId="{9308C263-1CDA-441C-AE58-030EBE8AFB72}" srcOrd="0" destOrd="0" parTransId="{F462CB52-DB1A-4F18-8359-CD31BBA5B7E9}" sibTransId="{C6A45048-0391-4055-B4E5-E6DC7D60DB94}"/>
    <dgm:cxn modelId="{3C1232D9-719A-4EB3-8B98-6ACE5995045A}" type="presOf" srcId="{2A5AD40A-AAE7-419D-BB63-1677BDF2B2CD}" destId="{33661ADF-7C53-43A2-9F08-AFB74EAF2B9B}" srcOrd="0" destOrd="0" presId="urn:microsoft.com/office/officeart/2005/8/layout/default"/>
    <dgm:cxn modelId="{F0AB47D9-6DF8-4552-9E45-D2723D7F22E5}" type="presOf" srcId="{B2D52581-9C69-472D-8361-BB94A69A97B1}" destId="{E76E7DFC-809C-4E45-999C-32FB89D1EBBA}" srcOrd="0" destOrd="0" presId="urn:microsoft.com/office/officeart/2005/8/layout/default"/>
    <dgm:cxn modelId="{DCEBB7DA-55A7-4BF4-A16F-4346FCBA6F7A}" type="presOf" srcId="{1FFEA98F-B68B-4126-A9CB-8BDDCB2A6FE5}" destId="{849AB154-13E8-4CA5-91ED-EE99700966FE}" srcOrd="0" destOrd="0" presId="urn:microsoft.com/office/officeart/2005/8/layout/default"/>
    <dgm:cxn modelId="{D3ACB9E0-E124-4331-B144-07C018EE2446}" type="presOf" srcId="{79782421-BFC5-40B2-8184-59179D46CC6F}" destId="{C8499D99-0DEF-4EE6-B8D2-7092301BED33}" srcOrd="0" destOrd="0" presId="urn:microsoft.com/office/officeart/2005/8/layout/default"/>
    <dgm:cxn modelId="{188F839B-0E42-429B-ADD1-6F258391DD43}" type="presParOf" srcId="{3F60A07A-0ECD-46FB-9457-59771349254D}" destId="{DF0D56DA-4ED1-4EAD-B6AD-4FC326312072}" srcOrd="0" destOrd="0" presId="urn:microsoft.com/office/officeart/2005/8/layout/default"/>
    <dgm:cxn modelId="{9F8B8AB6-3606-4946-A1D9-EB6C2735C2E7}" type="presParOf" srcId="{3F60A07A-0ECD-46FB-9457-59771349254D}" destId="{E0EFBCF5-0EA5-4C47-B90F-FFCE89D262BF}" srcOrd="1" destOrd="0" presId="urn:microsoft.com/office/officeart/2005/8/layout/default"/>
    <dgm:cxn modelId="{68009C36-CABE-4B9F-82F0-133E76C7E11D}" type="presParOf" srcId="{3F60A07A-0ECD-46FB-9457-59771349254D}" destId="{21B62847-F2CC-43B6-9F9F-E077DB9EB448}" srcOrd="2" destOrd="0" presId="urn:microsoft.com/office/officeart/2005/8/layout/default"/>
    <dgm:cxn modelId="{FC5BF321-1497-44FD-BF9C-60E733FE49B0}" type="presParOf" srcId="{3F60A07A-0ECD-46FB-9457-59771349254D}" destId="{0E97316B-9EDD-4829-8CB1-A2AD07E40DFE}" srcOrd="3" destOrd="0" presId="urn:microsoft.com/office/officeart/2005/8/layout/default"/>
    <dgm:cxn modelId="{876D3F75-57AE-4A48-A3E4-3F5C78F64353}" type="presParOf" srcId="{3F60A07A-0ECD-46FB-9457-59771349254D}" destId="{33661ADF-7C53-43A2-9F08-AFB74EAF2B9B}" srcOrd="4" destOrd="0" presId="urn:microsoft.com/office/officeart/2005/8/layout/default"/>
    <dgm:cxn modelId="{57325E45-1010-42EF-BDB4-363B13F5318D}" type="presParOf" srcId="{3F60A07A-0ECD-46FB-9457-59771349254D}" destId="{28869C8C-93AB-4000-9596-DF5C065C7E1C}" srcOrd="5" destOrd="0" presId="urn:microsoft.com/office/officeart/2005/8/layout/default"/>
    <dgm:cxn modelId="{88C2A209-E8F3-4981-AE8F-21B69EB5BA2A}" type="presParOf" srcId="{3F60A07A-0ECD-46FB-9457-59771349254D}" destId="{1C2BAE69-4E70-4814-843A-E75E6DF05C7A}" srcOrd="6" destOrd="0" presId="urn:microsoft.com/office/officeart/2005/8/layout/default"/>
    <dgm:cxn modelId="{51E1A5C8-6379-48A2-8D38-5DDE725746B3}" type="presParOf" srcId="{3F60A07A-0ECD-46FB-9457-59771349254D}" destId="{DFA14782-477B-4B5D-8406-17776EF0F96B}" srcOrd="7" destOrd="0" presId="urn:microsoft.com/office/officeart/2005/8/layout/default"/>
    <dgm:cxn modelId="{54A14DE5-2343-48E5-AB88-AC3318A69341}" type="presParOf" srcId="{3F60A07A-0ECD-46FB-9457-59771349254D}" destId="{32032EA9-1EA8-42BC-BEAA-7B148696F908}" srcOrd="8" destOrd="0" presId="urn:microsoft.com/office/officeart/2005/8/layout/default"/>
    <dgm:cxn modelId="{5CF19BDB-6461-4B1A-9277-CA362DE1BF57}" type="presParOf" srcId="{3F60A07A-0ECD-46FB-9457-59771349254D}" destId="{3D17333B-7ECA-4E9E-843D-FBECCA2337FF}" srcOrd="9" destOrd="0" presId="urn:microsoft.com/office/officeart/2005/8/layout/default"/>
    <dgm:cxn modelId="{40B3F37C-C3C9-493E-A4AF-DE73839B1D03}" type="presParOf" srcId="{3F60A07A-0ECD-46FB-9457-59771349254D}" destId="{C78BDB51-3D0C-45B9-97F1-3C489ECB2D4E}" srcOrd="10" destOrd="0" presId="urn:microsoft.com/office/officeart/2005/8/layout/default"/>
    <dgm:cxn modelId="{DD602C5D-C2FE-4CE1-AE22-E07ED7569F7B}" type="presParOf" srcId="{3F60A07A-0ECD-46FB-9457-59771349254D}" destId="{EA05B89A-6693-48D3-98E3-89109FDE9641}" srcOrd="11" destOrd="0" presId="urn:microsoft.com/office/officeart/2005/8/layout/default"/>
    <dgm:cxn modelId="{DA31AFCF-D4F0-49F4-AACE-6CE7893A3939}" type="presParOf" srcId="{3F60A07A-0ECD-46FB-9457-59771349254D}" destId="{E76E7DFC-809C-4E45-999C-32FB89D1EBBA}" srcOrd="12" destOrd="0" presId="urn:microsoft.com/office/officeart/2005/8/layout/default"/>
    <dgm:cxn modelId="{C5F1B73F-5252-4EBE-AAE3-385B11BE6AF2}" type="presParOf" srcId="{3F60A07A-0ECD-46FB-9457-59771349254D}" destId="{5D0763FD-AC73-4E1F-974C-50DB36AB49E7}" srcOrd="13" destOrd="0" presId="urn:microsoft.com/office/officeart/2005/8/layout/default"/>
    <dgm:cxn modelId="{EE83433A-FFA6-4E11-ADC9-2FC316E43815}" type="presParOf" srcId="{3F60A07A-0ECD-46FB-9457-59771349254D}" destId="{C8499D99-0DEF-4EE6-B8D2-7092301BED33}" srcOrd="14" destOrd="0" presId="urn:microsoft.com/office/officeart/2005/8/layout/default"/>
    <dgm:cxn modelId="{13AA7B6F-B9F9-4228-9DDF-264C6516B32F}" type="presParOf" srcId="{3F60A07A-0ECD-46FB-9457-59771349254D}" destId="{14668DEB-D812-4A39-A297-372DE5591B06}" srcOrd="15" destOrd="0" presId="urn:microsoft.com/office/officeart/2005/8/layout/default"/>
    <dgm:cxn modelId="{1727D263-A39F-4579-9A15-C18A1E0D7E6A}" type="presParOf" srcId="{3F60A07A-0ECD-46FB-9457-59771349254D}" destId="{FDC3722B-2179-408C-B689-09E2160E1ABF}" srcOrd="16" destOrd="0" presId="urn:microsoft.com/office/officeart/2005/8/layout/default"/>
    <dgm:cxn modelId="{786FE36C-784D-44A6-992D-1215A027A735}" type="presParOf" srcId="{3F60A07A-0ECD-46FB-9457-59771349254D}" destId="{88F4248E-B876-4CEC-A7EC-184EC4D4663E}" srcOrd="17" destOrd="0" presId="urn:microsoft.com/office/officeart/2005/8/layout/default"/>
    <dgm:cxn modelId="{917867F5-E8E3-412D-B25E-48756DAF87EA}" type="presParOf" srcId="{3F60A07A-0ECD-46FB-9457-59771349254D}" destId="{EDEDECA8-CEB3-4193-B319-FCD19CD01DF3}" srcOrd="18" destOrd="0" presId="urn:microsoft.com/office/officeart/2005/8/layout/default"/>
    <dgm:cxn modelId="{D41D19EE-CD00-4FEC-BF8C-623C0D18B968}" type="presParOf" srcId="{3F60A07A-0ECD-46FB-9457-59771349254D}" destId="{AB2A5813-E2DC-432F-9A97-86F250DB53D6}" srcOrd="19" destOrd="0" presId="urn:microsoft.com/office/officeart/2005/8/layout/default"/>
    <dgm:cxn modelId="{0694D0A7-1DC0-4035-BD3B-1568643273F1}" type="presParOf" srcId="{3F60A07A-0ECD-46FB-9457-59771349254D}" destId="{1AA04370-4D83-438E-82FA-52A00329698E}" srcOrd="20" destOrd="0" presId="urn:microsoft.com/office/officeart/2005/8/layout/default"/>
    <dgm:cxn modelId="{08125FF8-FE0C-49B7-8421-51EEE515BBCB}" type="presParOf" srcId="{3F60A07A-0ECD-46FB-9457-59771349254D}" destId="{257035AF-A989-4257-9033-B1017F0B3CFE}" srcOrd="21" destOrd="0" presId="urn:microsoft.com/office/officeart/2005/8/layout/default"/>
    <dgm:cxn modelId="{BD4072C9-5EDA-4093-B634-793FB4387C74}" type="presParOf" srcId="{3F60A07A-0ECD-46FB-9457-59771349254D}" destId="{849AB154-13E8-4CA5-91ED-EE99700966FE}" srcOrd="2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868796-C1BB-4C7B-A4F2-3344A1B53506}">
      <dsp:nvSpPr>
        <dsp:cNvPr id="0" name=""/>
        <dsp:cNvSpPr/>
      </dsp:nvSpPr>
      <dsp:spPr>
        <a:xfrm>
          <a:off x="0" y="4066"/>
          <a:ext cx="5150643" cy="86621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D7AAC2-EF46-4A75-B80E-64629A95FA3F}">
      <dsp:nvSpPr>
        <dsp:cNvPr id="0" name=""/>
        <dsp:cNvSpPr/>
      </dsp:nvSpPr>
      <dsp:spPr>
        <a:xfrm>
          <a:off x="262029" y="198964"/>
          <a:ext cx="476417" cy="4764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726B1E1-2354-44AE-854E-A424A56F6026}">
      <dsp:nvSpPr>
        <dsp:cNvPr id="0" name=""/>
        <dsp:cNvSpPr/>
      </dsp:nvSpPr>
      <dsp:spPr>
        <a:xfrm>
          <a:off x="1000476" y="4066"/>
          <a:ext cx="4150166" cy="8662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674" tIns="91674" rIns="91674" bIns="91674" numCol="1" spcCol="1270" anchor="ctr" anchorCtr="0">
          <a:noAutofit/>
        </a:bodyPr>
        <a:lstStyle/>
        <a:p>
          <a:pPr marL="0" lvl="0" indent="0" algn="l" defTabSz="711200">
            <a:lnSpc>
              <a:spcPct val="100000"/>
            </a:lnSpc>
            <a:spcBef>
              <a:spcPct val="0"/>
            </a:spcBef>
            <a:spcAft>
              <a:spcPct val="35000"/>
            </a:spcAft>
            <a:buNone/>
          </a:pPr>
          <a:r>
            <a:rPr lang="en-GB" sz="1600" b="1" i="0" kern="1200" dirty="0">
              <a:solidFill>
                <a:schemeClr val="accent1">
                  <a:lumMod val="75000"/>
                </a:schemeClr>
              </a:solidFill>
              <a:latin typeface="Arial" panose="020B0604020202020204" pitchFamily="34" charset="0"/>
              <a:cs typeface="Arial" panose="020B0604020202020204" pitchFamily="34" charset="0"/>
            </a:rPr>
            <a:t>S</a:t>
          </a:r>
          <a:r>
            <a:rPr lang="en-GB" sz="1600" b="0" i="0" kern="1200" dirty="0">
              <a:solidFill>
                <a:schemeClr val="accent1">
                  <a:lumMod val="75000"/>
                </a:schemeClr>
              </a:solidFill>
              <a:latin typeface="Arial" panose="020B0604020202020204" pitchFamily="34" charset="0"/>
              <a:cs typeface="Arial" panose="020B0604020202020204" pitchFamily="34" charset="0"/>
            </a:rPr>
            <a:t>pecific – well-defined and clear</a:t>
          </a:r>
          <a:endParaRPr lang="en-US" sz="1600" b="0" kern="1200" dirty="0">
            <a:solidFill>
              <a:schemeClr val="accent1">
                <a:lumMod val="75000"/>
              </a:schemeClr>
            </a:solidFill>
            <a:latin typeface="Arial" panose="020B0604020202020204" pitchFamily="34" charset="0"/>
            <a:cs typeface="Arial" panose="020B0604020202020204" pitchFamily="34" charset="0"/>
          </a:endParaRPr>
        </a:p>
      </dsp:txBody>
      <dsp:txXfrm>
        <a:off x="1000476" y="4066"/>
        <a:ext cx="4150166" cy="866213"/>
      </dsp:txXfrm>
    </dsp:sp>
    <dsp:sp modelId="{AAA3B208-9719-43DA-9AFC-9C2899CA4B1D}">
      <dsp:nvSpPr>
        <dsp:cNvPr id="0" name=""/>
        <dsp:cNvSpPr/>
      </dsp:nvSpPr>
      <dsp:spPr>
        <a:xfrm>
          <a:off x="0" y="1086833"/>
          <a:ext cx="5150643" cy="86621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64B3A2-2609-451F-A4A6-C697D7AD4907}">
      <dsp:nvSpPr>
        <dsp:cNvPr id="0" name=""/>
        <dsp:cNvSpPr/>
      </dsp:nvSpPr>
      <dsp:spPr>
        <a:xfrm>
          <a:off x="262029" y="1281731"/>
          <a:ext cx="476417" cy="4764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03AEAE-4DC0-4CD8-B68C-DECE8DF19AFA}">
      <dsp:nvSpPr>
        <dsp:cNvPr id="0" name=""/>
        <dsp:cNvSpPr/>
      </dsp:nvSpPr>
      <dsp:spPr>
        <a:xfrm>
          <a:off x="1000476" y="1086833"/>
          <a:ext cx="4150166" cy="8662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674" tIns="91674" rIns="91674" bIns="91674" numCol="1" spcCol="1270" anchor="ctr" anchorCtr="0">
          <a:noAutofit/>
        </a:bodyPr>
        <a:lstStyle/>
        <a:p>
          <a:pPr marL="0" lvl="0" indent="0" algn="l" defTabSz="711200">
            <a:lnSpc>
              <a:spcPct val="100000"/>
            </a:lnSpc>
            <a:spcBef>
              <a:spcPct val="0"/>
            </a:spcBef>
            <a:spcAft>
              <a:spcPct val="35000"/>
            </a:spcAft>
            <a:buNone/>
          </a:pPr>
          <a:r>
            <a:rPr lang="en-GB" sz="1600" b="1" i="0" kern="1200" dirty="0">
              <a:solidFill>
                <a:schemeClr val="accent1">
                  <a:lumMod val="75000"/>
                </a:schemeClr>
              </a:solidFill>
              <a:latin typeface="Arial" panose="020B0604020202020204" pitchFamily="34" charset="0"/>
              <a:cs typeface="Arial" panose="020B0604020202020204" pitchFamily="34" charset="0"/>
            </a:rPr>
            <a:t>M</a:t>
          </a:r>
          <a:r>
            <a:rPr lang="en-GB" sz="1600" b="0" i="0" kern="1200" dirty="0">
              <a:solidFill>
                <a:schemeClr val="accent1">
                  <a:lumMod val="75000"/>
                </a:schemeClr>
              </a:solidFill>
              <a:latin typeface="Arial" panose="020B0604020202020204" pitchFamily="34" charset="0"/>
              <a:cs typeface="Arial" panose="020B0604020202020204" pitchFamily="34" charset="0"/>
            </a:rPr>
            <a:t>easurable – include measurable indicators to track progress  </a:t>
          </a:r>
          <a:endParaRPr lang="en-US" sz="1600" kern="1200" dirty="0">
            <a:solidFill>
              <a:schemeClr val="accent1">
                <a:lumMod val="75000"/>
              </a:schemeClr>
            </a:solidFill>
            <a:latin typeface="Arial" panose="020B0604020202020204" pitchFamily="34" charset="0"/>
            <a:cs typeface="Arial" panose="020B0604020202020204" pitchFamily="34" charset="0"/>
          </a:endParaRPr>
        </a:p>
      </dsp:txBody>
      <dsp:txXfrm>
        <a:off x="1000476" y="1086833"/>
        <a:ext cx="4150166" cy="866213"/>
      </dsp:txXfrm>
    </dsp:sp>
    <dsp:sp modelId="{1A4ED0AF-FE4B-4C62-ADE1-59E2A0FC63E6}">
      <dsp:nvSpPr>
        <dsp:cNvPr id="0" name=""/>
        <dsp:cNvSpPr/>
      </dsp:nvSpPr>
      <dsp:spPr>
        <a:xfrm>
          <a:off x="0" y="2280630"/>
          <a:ext cx="5150643" cy="86621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EC7A1C-9293-4673-8B8B-95BA2A08AE59}">
      <dsp:nvSpPr>
        <dsp:cNvPr id="0" name=""/>
        <dsp:cNvSpPr/>
      </dsp:nvSpPr>
      <dsp:spPr>
        <a:xfrm>
          <a:off x="262029" y="2364497"/>
          <a:ext cx="476417" cy="4764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A69B8AF-D3B1-4A8E-9950-B27ABC921D43}">
      <dsp:nvSpPr>
        <dsp:cNvPr id="0" name=""/>
        <dsp:cNvSpPr/>
      </dsp:nvSpPr>
      <dsp:spPr>
        <a:xfrm>
          <a:off x="1000476" y="2169599"/>
          <a:ext cx="4150166" cy="8662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674" tIns="91674" rIns="91674" bIns="91674" numCol="1" spcCol="1270" anchor="ctr" anchorCtr="0">
          <a:noAutofit/>
        </a:bodyPr>
        <a:lstStyle/>
        <a:p>
          <a:pPr marL="0" lvl="0" indent="0" algn="l" defTabSz="711200">
            <a:lnSpc>
              <a:spcPct val="100000"/>
            </a:lnSpc>
            <a:spcBef>
              <a:spcPct val="0"/>
            </a:spcBef>
            <a:spcAft>
              <a:spcPct val="35000"/>
            </a:spcAft>
            <a:buNone/>
          </a:pPr>
          <a:r>
            <a:rPr lang="en-GB" sz="1600" b="1" i="0" kern="1200" dirty="0">
              <a:solidFill>
                <a:schemeClr val="accent1">
                  <a:lumMod val="75000"/>
                </a:schemeClr>
              </a:solidFill>
            </a:rPr>
            <a:t>A</a:t>
          </a:r>
          <a:r>
            <a:rPr lang="en-GB" sz="1600" b="0" i="0" kern="1200" dirty="0">
              <a:solidFill>
                <a:schemeClr val="accent1">
                  <a:lumMod val="75000"/>
                </a:schemeClr>
              </a:solidFill>
            </a:rPr>
            <a:t>ttainable – realistic and achievable within the budget time  resources, </a:t>
          </a:r>
          <a:r>
            <a:rPr lang="en-GB" sz="1600" kern="1200" dirty="0">
              <a:solidFill>
                <a:schemeClr val="accent1">
                  <a:lumMod val="75000"/>
                </a:schemeClr>
              </a:solidFill>
            </a:rPr>
            <a:t>&amp; </a:t>
          </a:r>
          <a:r>
            <a:rPr lang="en-GB" sz="1600" b="0" i="0" kern="1200" dirty="0">
              <a:solidFill>
                <a:schemeClr val="accent1">
                  <a:lumMod val="75000"/>
                </a:schemeClr>
              </a:solidFill>
            </a:rPr>
            <a:t>experience available</a:t>
          </a:r>
          <a:r>
            <a:rPr lang="en-GB" sz="1600" b="0" i="0" kern="1200" dirty="0"/>
            <a:t>.</a:t>
          </a:r>
          <a:endParaRPr lang="en-US" sz="1600" kern="1200" dirty="0"/>
        </a:p>
      </dsp:txBody>
      <dsp:txXfrm>
        <a:off x="1000476" y="2169599"/>
        <a:ext cx="4150166" cy="866213"/>
      </dsp:txXfrm>
    </dsp:sp>
    <dsp:sp modelId="{53C38A75-B8E7-44C5-AF1B-026966B40979}">
      <dsp:nvSpPr>
        <dsp:cNvPr id="0" name=""/>
        <dsp:cNvSpPr/>
      </dsp:nvSpPr>
      <dsp:spPr>
        <a:xfrm>
          <a:off x="0" y="3252365"/>
          <a:ext cx="5150643" cy="86621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B799E9-54D3-4853-ABA3-9C26EB86AEA0}">
      <dsp:nvSpPr>
        <dsp:cNvPr id="0" name=""/>
        <dsp:cNvSpPr/>
      </dsp:nvSpPr>
      <dsp:spPr>
        <a:xfrm>
          <a:off x="262029" y="3447263"/>
          <a:ext cx="476417" cy="47641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2125D4C-880D-470A-8C9A-6DD773E5CE1F}">
      <dsp:nvSpPr>
        <dsp:cNvPr id="0" name=""/>
        <dsp:cNvSpPr/>
      </dsp:nvSpPr>
      <dsp:spPr>
        <a:xfrm>
          <a:off x="1000476" y="3252365"/>
          <a:ext cx="4150166" cy="8662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674" tIns="91674" rIns="91674" bIns="91674" numCol="1" spcCol="1270" anchor="ctr" anchorCtr="0">
          <a:noAutofit/>
        </a:bodyPr>
        <a:lstStyle/>
        <a:p>
          <a:pPr marL="0" lvl="0" indent="0" algn="l" defTabSz="711200">
            <a:lnSpc>
              <a:spcPct val="100000"/>
            </a:lnSpc>
            <a:spcBef>
              <a:spcPct val="0"/>
            </a:spcBef>
            <a:spcAft>
              <a:spcPct val="35000"/>
            </a:spcAft>
            <a:buNone/>
          </a:pPr>
          <a:r>
            <a:rPr lang="en-GB" sz="1600" b="1" i="0" kern="1200" dirty="0">
              <a:solidFill>
                <a:schemeClr val="accent1">
                  <a:lumMod val="75000"/>
                </a:schemeClr>
              </a:solidFill>
            </a:rPr>
            <a:t>R</a:t>
          </a:r>
          <a:r>
            <a:rPr lang="en-GB" sz="1600" b="0" i="0" kern="1200" dirty="0">
              <a:solidFill>
                <a:schemeClr val="accent1">
                  <a:lumMod val="75000"/>
                </a:schemeClr>
              </a:solidFill>
            </a:rPr>
            <a:t>elevant – align with your other goals </a:t>
          </a:r>
          <a:endParaRPr lang="en-US" sz="1600" kern="1200" dirty="0">
            <a:solidFill>
              <a:schemeClr val="accent1">
                <a:lumMod val="75000"/>
              </a:schemeClr>
            </a:solidFill>
          </a:endParaRPr>
        </a:p>
      </dsp:txBody>
      <dsp:txXfrm>
        <a:off x="1000476" y="3252365"/>
        <a:ext cx="4150166" cy="866213"/>
      </dsp:txXfrm>
    </dsp:sp>
    <dsp:sp modelId="{46B427C5-098B-4C57-8465-56EE07EE0F25}">
      <dsp:nvSpPr>
        <dsp:cNvPr id="0" name=""/>
        <dsp:cNvSpPr/>
      </dsp:nvSpPr>
      <dsp:spPr>
        <a:xfrm>
          <a:off x="0" y="4282882"/>
          <a:ext cx="5150643" cy="86621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21D0CD-C3F5-4159-8485-0862B54D28D2}">
      <dsp:nvSpPr>
        <dsp:cNvPr id="0" name=""/>
        <dsp:cNvSpPr/>
      </dsp:nvSpPr>
      <dsp:spPr>
        <a:xfrm>
          <a:off x="262029" y="4530030"/>
          <a:ext cx="476417" cy="47641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5329F4E-1BBB-43AC-B2CC-1A6FA7452EA9}">
      <dsp:nvSpPr>
        <dsp:cNvPr id="0" name=""/>
        <dsp:cNvSpPr/>
      </dsp:nvSpPr>
      <dsp:spPr>
        <a:xfrm>
          <a:off x="1000476" y="4335132"/>
          <a:ext cx="4150166" cy="8662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674" tIns="91674" rIns="91674" bIns="91674" numCol="1" spcCol="1270" anchor="ctr" anchorCtr="0">
          <a:noAutofit/>
        </a:bodyPr>
        <a:lstStyle/>
        <a:p>
          <a:pPr marL="0" lvl="0" indent="0" algn="l" defTabSz="711200">
            <a:lnSpc>
              <a:spcPct val="100000"/>
            </a:lnSpc>
            <a:spcBef>
              <a:spcPct val="0"/>
            </a:spcBef>
            <a:spcAft>
              <a:spcPct val="35000"/>
            </a:spcAft>
            <a:buNone/>
          </a:pPr>
          <a:r>
            <a:rPr lang="en-GB" sz="1600" b="1" i="0" kern="1200" dirty="0">
              <a:solidFill>
                <a:schemeClr val="accent1">
                  <a:lumMod val="75000"/>
                </a:schemeClr>
              </a:solidFill>
            </a:rPr>
            <a:t>T</a:t>
          </a:r>
          <a:r>
            <a:rPr lang="en-GB" sz="1600" b="0" i="0" kern="1200" dirty="0">
              <a:solidFill>
                <a:schemeClr val="accent1">
                  <a:lumMod val="75000"/>
                </a:schemeClr>
              </a:solidFill>
            </a:rPr>
            <a:t>imely – has a finishing date </a:t>
          </a:r>
          <a:endParaRPr lang="en-US" sz="1600" kern="1200" dirty="0">
            <a:solidFill>
              <a:schemeClr val="accent1">
                <a:lumMod val="75000"/>
              </a:schemeClr>
            </a:solidFill>
          </a:endParaRPr>
        </a:p>
      </dsp:txBody>
      <dsp:txXfrm>
        <a:off x="1000476" y="4335132"/>
        <a:ext cx="4150166" cy="8662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F1F9DE-9449-4A82-BBB8-AF020B52AA14}">
      <dsp:nvSpPr>
        <dsp:cNvPr id="0" name=""/>
        <dsp:cNvSpPr/>
      </dsp:nvSpPr>
      <dsp:spPr>
        <a:xfrm>
          <a:off x="0" y="576"/>
          <a:ext cx="1109689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0798B7-CD43-4911-A349-65A84843B957}">
      <dsp:nvSpPr>
        <dsp:cNvPr id="0" name=""/>
        <dsp:cNvSpPr/>
      </dsp:nvSpPr>
      <dsp:spPr>
        <a:xfrm>
          <a:off x="0" y="576"/>
          <a:ext cx="11096898" cy="944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100000"/>
            </a:lnSpc>
            <a:spcBef>
              <a:spcPct val="0"/>
            </a:spcBef>
            <a:spcAft>
              <a:spcPct val="35000"/>
            </a:spcAft>
            <a:buNone/>
          </a:pPr>
          <a:r>
            <a:rPr lang="en-GB" sz="2400" b="0" i="0" kern="1200" dirty="0">
              <a:solidFill>
                <a:schemeClr val="accent1"/>
              </a:solidFill>
            </a:rPr>
            <a:t>Allocate some time to monitor and  evaluate the progress you’ve made with your team. </a:t>
          </a:r>
          <a:endParaRPr lang="en-US" sz="2400" kern="1200" dirty="0">
            <a:solidFill>
              <a:schemeClr val="accent1"/>
            </a:solidFill>
          </a:endParaRPr>
        </a:p>
      </dsp:txBody>
      <dsp:txXfrm>
        <a:off x="0" y="576"/>
        <a:ext cx="11096898" cy="944214"/>
      </dsp:txXfrm>
    </dsp:sp>
    <dsp:sp modelId="{222F1CC4-1082-4FF0-957C-22A25057E4E9}">
      <dsp:nvSpPr>
        <dsp:cNvPr id="0" name=""/>
        <dsp:cNvSpPr/>
      </dsp:nvSpPr>
      <dsp:spPr>
        <a:xfrm>
          <a:off x="0" y="944790"/>
          <a:ext cx="11096898" cy="0"/>
        </a:xfrm>
        <a:prstGeom prst="line">
          <a:avLst/>
        </a:prstGeom>
        <a:solidFill>
          <a:schemeClr val="accent2">
            <a:hueOff val="200446"/>
            <a:satOff val="761"/>
            <a:lumOff val="-98"/>
            <a:alphaOff val="0"/>
          </a:schemeClr>
        </a:solidFill>
        <a:ln w="12700" cap="flat" cmpd="sng" algn="ctr">
          <a:solidFill>
            <a:schemeClr val="accent2">
              <a:hueOff val="200446"/>
              <a:satOff val="761"/>
              <a:lumOff val="-9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174107-31AC-4785-92C2-A67261CE929E}">
      <dsp:nvSpPr>
        <dsp:cNvPr id="0" name=""/>
        <dsp:cNvSpPr/>
      </dsp:nvSpPr>
      <dsp:spPr>
        <a:xfrm>
          <a:off x="0" y="944790"/>
          <a:ext cx="11096898" cy="944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100000"/>
            </a:lnSpc>
            <a:spcBef>
              <a:spcPct val="0"/>
            </a:spcBef>
            <a:spcAft>
              <a:spcPct val="35000"/>
            </a:spcAft>
            <a:buNone/>
          </a:pPr>
          <a:r>
            <a:rPr lang="en-GB" sz="2400" b="0" i="0" kern="1200" dirty="0">
              <a:solidFill>
                <a:schemeClr val="accent1"/>
              </a:solidFill>
            </a:rPr>
            <a:t>You can mark tasks that are completed as done on this final action plan, bringing attention to how you’ve progressed toward the goal.</a:t>
          </a:r>
          <a:endParaRPr lang="en-US" sz="2400" kern="1200" dirty="0">
            <a:solidFill>
              <a:schemeClr val="accent1"/>
            </a:solidFill>
          </a:endParaRPr>
        </a:p>
      </dsp:txBody>
      <dsp:txXfrm>
        <a:off x="0" y="944790"/>
        <a:ext cx="11096898" cy="944214"/>
      </dsp:txXfrm>
    </dsp:sp>
    <dsp:sp modelId="{5EA56502-3297-486C-927C-9EEC45BC5E87}">
      <dsp:nvSpPr>
        <dsp:cNvPr id="0" name=""/>
        <dsp:cNvSpPr/>
      </dsp:nvSpPr>
      <dsp:spPr>
        <a:xfrm>
          <a:off x="0" y="1889004"/>
          <a:ext cx="11096898" cy="0"/>
        </a:xfrm>
        <a:prstGeom prst="line">
          <a:avLst/>
        </a:prstGeom>
        <a:solidFill>
          <a:schemeClr val="accent2">
            <a:hueOff val="400892"/>
            <a:satOff val="1522"/>
            <a:lumOff val="-196"/>
            <a:alphaOff val="0"/>
          </a:schemeClr>
        </a:solidFill>
        <a:ln w="12700" cap="flat" cmpd="sng" algn="ctr">
          <a:solidFill>
            <a:schemeClr val="accent2">
              <a:hueOff val="400892"/>
              <a:satOff val="1522"/>
              <a:lumOff val="-19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628A6B-62F5-4722-92E8-D8FAF6BF31D0}">
      <dsp:nvSpPr>
        <dsp:cNvPr id="0" name=""/>
        <dsp:cNvSpPr/>
      </dsp:nvSpPr>
      <dsp:spPr>
        <a:xfrm>
          <a:off x="0" y="1889004"/>
          <a:ext cx="11096898" cy="944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100000"/>
            </a:lnSpc>
            <a:spcBef>
              <a:spcPct val="0"/>
            </a:spcBef>
            <a:spcAft>
              <a:spcPct val="35000"/>
            </a:spcAft>
            <a:buNone/>
          </a:pPr>
          <a:r>
            <a:rPr lang="en-GB" sz="2400" b="0" i="0" kern="1200" dirty="0">
              <a:solidFill>
                <a:schemeClr val="accent1"/>
              </a:solidFill>
            </a:rPr>
            <a:t>This will also bring out the tasks that are pending or delayed, in which case you need to figure out why and find suitable solutions. </a:t>
          </a:r>
          <a:endParaRPr lang="en-US" sz="2400" kern="1200" dirty="0">
            <a:solidFill>
              <a:schemeClr val="accent1"/>
            </a:solidFill>
          </a:endParaRPr>
        </a:p>
      </dsp:txBody>
      <dsp:txXfrm>
        <a:off x="0" y="1889004"/>
        <a:ext cx="11096898" cy="944214"/>
      </dsp:txXfrm>
    </dsp:sp>
    <dsp:sp modelId="{F8E0D7E2-A612-4162-8D8C-FC4EED8AC4D8}">
      <dsp:nvSpPr>
        <dsp:cNvPr id="0" name=""/>
        <dsp:cNvSpPr/>
      </dsp:nvSpPr>
      <dsp:spPr>
        <a:xfrm>
          <a:off x="0" y="2833219"/>
          <a:ext cx="11096898" cy="0"/>
        </a:xfrm>
        <a:prstGeom prst="line">
          <a:avLst/>
        </a:prstGeom>
        <a:solidFill>
          <a:schemeClr val="accent2">
            <a:hueOff val="601338"/>
            <a:satOff val="2282"/>
            <a:lumOff val="-294"/>
            <a:alphaOff val="0"/>
          </a:schemeClr>
        </a:solidFill>
        <a:ln w="12700" cap="flat" cmpd="sng" algn="ctr">
          <a:solidFill>
            <a:schemeClr val="accent2">
              <a:hueOff val="601338"/>
              <a:satOff val="2282"/>
              <a:lumOff val="-29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DA2F4C-C93D-42C8-8496-AB017A75D06B}">
      <dsp:nvSpPr>
        <dsp:cNvPr id="0" name=""/>
        <dsp:cNvSpPr/>
      </dsp:nvSpPr>
      <dsp:spPr>
        <a:xfrm>
          <a:off x="0" y="2833219"/>
          <a:ext cx="11096898" cy="944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100000"/>
            </a:lnSpc>
            <a:spcBef>
              <a:spcPct val="0"/>
            </a:spcBef>
            <a:spcAft>
              <a:spcPct val="35000"/>
            </a:spcAft>
            <a:buNone/>
          </a:pPr>
          <a:r>
            <a:rPr lang="en-GB" sz="2400" kern="1200" dirty="0">
              <a:solidFill>
                <a:schemeClr val="accent1"/>
              </a:solidFill>
            </a:rPr>
            <a:t>T</a:t>
          </a:r>
          <a:r>
            <a:rPr lang="en-GB" sz="2400" b="0" i="0" kern="1200" dirty="0">
              <a:solidFill>
                <a:schemeClr val="accent1"/>
              </a:solidFill>
            </a:rPr>
            <a:t>hen update the action plan accordingly. </a:t>
          </a:r>
          <a:endParaRPr lang="en-US" sz="2400" kern="1200" dirty="0">
            <a:solidFill>
              <a:schemeClr val="accent1"/>
            </a:solidFill>
          </a:endParaRPr>
        </a:p>
      </dsp:txBody>
      <dsp:txXfrm>
        <a:off x="0" y="2833219"/>
        <a:ext cx="11096898" cy="944214"/>
      </dsp:txXfrm>
    </dsp:sp>
    <dsp:sp modelId="{ECBA710E-DCD5-4EC2-9095-2AC76391D152}">
      <dsp:nvSpPr>
        <dsp:cNvPr id="0" name=""/>
        <dsp:cNvSpPr/>
      </dsp:nvSpPr>
      <dsp:spPr>
        <a:xfrm>
          <a:off x="0" y="3777433"/>
          <a:ext cx="11096898" cy="0"/>
        </a:xfrm>
        <a:prstGeom prst="line">
          <a:avLst/>
        </a:prstGeom>
        <a:solidFill>
          <a:schemeClr val="accent2">
            <a:hueOff val="801784"/>
            <a:satOff val="3043"/>
            <a:lumOff val="-392"/>
            <a:alphaOff val="0"/>
          </a:schemeClr>
        </a:solidFill>
        <a:ln w="12700" cap="flat" cmpd="sng" algn="ctr">
          <a:solidFill>
            <a:schemeClr val="accent2">
              <a:hueOff val="801784"/>
              <a:satOff val="3043"/>
              <a:lumOff val="-39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72F7D6-65EB-499A-B069-0836271F3C73}">
      <dsp:nvSpPr>
        <dsp:cNvPr id="0" name=""/>
        <dsp:cNvSpPr/>
      </dsp:nvSpPr>
      <dsp:spPr>
        <a:xfrm>
          <a:off x="0" y="3777433"/>
          <a:ext cx="11096898" cy="944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100000"/>
            </a:lnSpc>
            <a:spcBef>
              <a:spcPct val="0"/>
            </a:spcBef>
            <a:spcAft>
              <a:spcPct val="35000"/>
            </a:spcAft>
            <a:buNone/>
          </a:pPr>
          <a:r>
            <a:rPr lang="en-GB" sz="2400" kern="1200" dirty="0">
              <a:solidFill>
                <a:schemeClr val="accent1"/>
              </a:solidFill>
            </a:rPr>
            <a:t>The plan can be very fluid and interchangeable – evolving depending upon issues.</a:t>
          </a:r>
          <a:endParaRPr lang="en-US" sz="2400" kern="1200" dirty="0">
            <a:solidFill>
              <a:schemeClr val="accent1"/>
            </a:solidFill>
          </a:endParaRPr>
        </a:p>
      </dsp:txBody>
      <dsp:txXfrm>
        <a:off x="0" y="3777433"/>
        <a:ext cx="11096898" cy="9442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17482A-618F-4DF4-BB4A-A20B9B92770E}">
      <dsp:nvSpPr>
        <dsp:cNvPr id="0" name=""/>
        <dsp:cNvSpPr/>
      </dsp:nvSpPr>
      <dsp:spPr>
        <a:xfrm>
          <a:off x="0" y="15210"/>
          <a:ext cx="9820344" cy="655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First UK Maternity Unit to sign up for the RCM Caring for you campaign in 2016. </a:t>
          </a:r>
          <a:endParaRPr lang="en-US" sz="2000" kern="1200" dirty="0">
            <a:latin typeface="Arial" panose="020B0604020202020204" pitchFamily="34" charset="0"/>
            <a:cs typeface="Arial" panose="020B0604020202020204" pitchFamily="34" charset="0"/>
          </a:endParaRPr>
        </a:p>
      </dsp:txBody>
      <dsp:txXfrm>
        <a:off x="31984" y="47194"/>
        <a:ext cx="9756376" cy="591232"/>
      </dsp:txXfrm>
    </dsp:sp>
    <dsp:sp modelId="{00AD4837-68F2-4B1F-B1EA-3539E531EBAB}">
      <dsp:nvSpPr>
        <dsp:cNvPr id="0" name=""/>
        <dsp:cNvSpPr/>
      </dsp:nvSpPr>
      <dsp:spPr>
        <a:xfrm>
          <a:off x="0" y="670410"/>
          <a:ext cx="9820344" cy="347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1796"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GB" sz="2000" kern="1200" dirty="0">
              <a:latin typeface="Arial" panose="020B0604020202020204" pitchFamily="34" charset="0"/>
              <a:cs typeface="Arial" panose="020B0604020202020204" pitchFamily="34" charset="0"/>
            </a:rPr>
            <a:t>Staff survey action plan agreed. </a:t>
          </a:r>
          <a:endParaRPr lang="en-US"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dirty="0">
              <a:latin typeface="Arial" panose="020B0604020202020204" pitchFamily="34" charset="0"/>
              <a:cs typeface="Arial" panose="020B0604020202020204" pitchFamily="34" charset="0"/>
            </a:rPr>
            <a:t>Speak out safely campaign shared.</a:t>
          </a:r>
          <a:endParaRPr lang="en-US"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dirty="0">
              <a:latin typeface="Arial" panose="020B0604020202020204" pitchFamily="34" charset="0"/>
              <a:cs typeface="Arial" panose="020B0604020202020204" pitchFamily="34" charset="0"/>
            </a:rPr>
            <a:t>Staff engagement forums established.</a:t>
          </a:r>
          <a:endParaRPr lang="en-US"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a:latin typeface="Arial" panose="020B0604020202020204" pitchFamily="34" charset="0"/>
              <a:cs typeface="Arial" panose="020B0604020202020204" pitchFamily="34" charset="0"/>
            </a:rPr>
            <a:t>Staff side engagement and HR commitment</a:t>
          </a:r>
          <a:endParaRPr lang="en-US" sz="2000" kern="120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a:latin typeface="Arial" panose="020B0604020202020204" pitchFamily="34" charset="0"/>
              <a:cs typeface="Arial" panose="020B0604020202020204" pitchFamily="34" charset="0"/>
            </a:rPr>
            <a:t>Staff Health and Wellbeing action plan drawn up.</a:t>
          </a:r>
          <a:endParaRPr lang="en-US" sz="2000" kern="120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a:latin typeface="Arial" panose="020B0604020202020204" pitchFamily="34" charset="0"/>
              <a:cs typeface="Arial" panose="020B0604020202020204" pitchFamily="34" charset="0"/>
            </a:rPr>
            <a:t>Recruitment of staff to be  increased</a:t>
          </a:r>
          <a:endParaRPr lang="en-US" sz="2000" kern="120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a:latin typeface="Arial" panose="020B0604020202020204" pitchFamily="34" charset="0"/>
              <a:cs typeface="Arial" panose="020B0604020202020204" pitchFamily="34" charset="0"/>
            </a:rPr>
            <a:t>Staff support &amp; retention.</a:t>
          </a:r>
          <a:endParaRPr lang="en-US" sz="2000" kern="120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dirty="0">
              <a:latin typeface="Arial" panose="020B0604020202020204" pitchFamily="34" charset="0"/>
              <a:cs typeface="Arial" panose="020B0604020202020204" pitchFamily="34" charset="0"/>
            </a:rPr>
            <a:t>Focused Educational support for revalidation &amp; appraisals.</a:t>
          </a:r>
          <a:endParaRPr lang="en-US" sz="20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a:latin typeface="Arial" panose="020B0604020202020204" pitchFamily="34" charset="0"/>
              <a:cs typeface="Arial" panose="020B0604020202020204" pitchFamily="34" charset="0"/>
            </a:rPr>
            <a:t>Divisional HR and E&amp;D leads providing support.</a:t>
          </a:r>
          <a:endParaRPr lang="en-US" sz="2000" kern="120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20000"/>
            </a:spcAft>
            <a:buChar char="•"/>
          </a:pPr>
          <a:r>
            <a:rPr lang="en-GB" sz="2000" kern="1200" dirty="0">
              <a:latin typeface="Arial" panose="020B0604020202020204" pitchFamily="34" charset="0"/>
              <a:cs typeface="Arial" panose="020B0604020202020204" pitchFamily="34" charset="0"/>
            </a:rPr>
            <a:t>To establish RCM Caring for You and St Mary’s What Matters to Me Campaign through  partnership working.</a:t>
          </a:r>
          <a:endParaRPr lang="en-US" sz="2000" kern="1200" dirty="0">
            <a:latin typeface="Arial" panose="020B0604020202020204" pitchFamily="34" charset="0"/>
            <a:cs typeface="Arial" panose="020B0604020202020204" pitchFamily="34" charset="0"/>
          </a:endParaRPr>
        </a:p>
      </dsp:txBody>
      <dsp:txXfrm>
        <a:off x="0" y="670410"/>
        <a:ext cx="9820344" cy="34776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E18527-EFE8-48F2-8850-A1DBCA240CF1}">
      <dsp:nvSpPr>
        <dsp:cNvPr id="0" name=""/>
        <dsp:cNvSpPr/>
      </dsp:nvSpPr>
      <dsp:spPr>
        <a:xfrm>
          <a:off x="51582" y="64466"/>
          <a:ext cx="977870" cy="97787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B80E85-B523-4E71-B417-D1A22F865422}">
      <dsp:nvSpPr>
        <dsp:cNvPr id="0" name=""/>
        <dsp:cNvSpPr/>
      </dsp:nvSpPr>
      <dsp:spPr>
        <a:xfrm>
          <a:off x="256935" y="269819"/>
          <a:ext cx="567164" cy="56716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33EFF8-A0BA-4B35-8CD3-9178B5F73208}">
      <dsp:nvSpPr>
        <dsp:cNvPr id="0" name=""/>
        <dsp:cNvSpPr/>
      </dsp:nvSpPr>
      <dsp:spPr>
        <a:xfrm>
          <a:off x="1238996" y="64466"/>
          <a:ext cx="2304980" cy="977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solidFill>
                <a:schemeClr val="accent1">
                  <a:lumMod val="75000"/>
                </a:schemeClr>
              </a:solidFill>
              <a:latin typeface="Arial" panose="020B0604020202020204" pitchFamily="34" charset="0"/>
              <a:cs typeface="Arial" panose="020B0604020202020204" pitchFamily="34" charset="0"/>
            </a:rPr>
            <a:t>Each area introducing more opportunities to ask What Matters To Me. </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1238996" y="64466"/>
        <a:ext cx="2304980" cy="977870"/>
      </dsp:txXfrm>
    </dsp:sp>
    <dsp:sp modelId="{3F9B09DB-52B3-4A4F-B076-350D4A85B7C0}">
      <dsp:nvSpPr>
        <dsp:cNvPr id="0" name=""/>
        <dsp:cNvSpPr/>
      </dsp:nvSpPr>
      <dsp:spPr>
        <a:xfrm>
          <a:off x="3945603" y="64466"/>
          <a:ext cx="977870" cy="97787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698BC5-E557-44BB-87FE-2BFCBACC525B}">
      <dsp:nvSpPr>
        <dsp:cNvPr id="0" name=""/>
        <dsp:cNvSpPr/>
      </dsp:nvSpPr>
      <dsp:spPr>
        <a:xfrm>
          <a:off x="4150956" y="269819"/>
          <a:ext cx="567164" cy="56716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59768F-DBCF-474E-B112-68BBA8E8ADC5}">
      <dsp:nvSpPr>
        <dsp:cNvPr id="0" name=""/>
        <dsp:cNvSpPr/>
      </dsp:nvSpPr>
      <dsp:spPr>
        <a:xfrm>
          <a:off x="5175014" y="55156"/>
          <a:ext cx="2220987" cy="9964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solidFill>
                <a:schemeClr val="accent1">
                  <a:lumMod val="75000"/>
                </a:schemeClr>
              </a:solidFill>
              <a:latin typeface="Arial" panose="020B0604020202020204" pitchFamily="34" charset="0"/>
              <a:cs typeface="Arial" panose="020B0604020202020204" pitchFamily="34" charset="0"/>
            </a:rPr>
            <a:t>Recognise the challenges in different areas to make it meaningful &amp; not tokenistic. </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5175014" y="55156"/>
        <a:ext cx="2220987" cy="996489"/>
      </dsp:txXfrm>
    </dsp:sp>
    <dsp:sp modelId="{9ACAA825-02EC-42D3-95E8-25D635F3669A}">
      <dsp:nvSpPr>
        <dsp:cNvPr id="0" name=""/>
        <dsp:cNvSpPr/>
      </dsp:nvSpPr>
      <dsp:spPr>
        <a:xfrm>
          <a:off x="51582" y="1840483"/>
          <a:ext cx="977870" cy="97787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4446FC-3FEF-429A-A48E-90E263371909}">
      <dsp:nvSpPr>
        <dsp:cNvPr id="0" name=""/>
        <dsp:cNvSpPr/>
      </dsp:nvSpPr>
      <dsp:spPr>
        <a:xfrm>
          <a:off x="256935" y="2045836"/>
          <a:ext cx="567164" cy="56716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6827B2-CE15-474D-BE1F-559C53FC6E12}">
      <dsp:nvSpPr>
        <dsp:cNvPr id="0" name=""/>
        <dsp:cNvSpPr/>
      </dsp:nvSpPr>
      <dsp:spPr>
        <a:xfrm>
          <a:off x="1238996" y="1840483"/>
          <a:ext cx="2304980" cy="977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solidFill>
                <a:schemeClr val="accent1">
                  <a:lumMod val="75000"/>
                </a:schemeClr>
              </a:solidFill>
              <a:latin typeface="Arial" panose="020B0604020202020204" pitchFamily="34" charset="0"/>
              <a:cs typeface="Arial" panose="020B0604020202020204" pitchFamily="34" charset="0"/>
            </a:rPr>
            <a:t>Supporting our Champions / leaders</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1238996" y="1840483"/>
        <a:ext cx="2304980" cy="977870"/>
      </dsp:txXfrm>
    </dsp:sp>
    <dsp:sp modelId="{E9C26F7C-4C8C-4924-9965-AD5944B8FC7C}">
      <dsp:nvSpPr>
        <dsp:cNvPr id="0" name=""/>
        <dsp:cNvSpPr/>
      </dsp:nvSpPr>
      <dsp:spPr>
        <a:xfrm>
          <a:off x="3945603" y="1840483"/>
          <a:ext cx="977870" cy="97787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B40C7D-9944-40D0-92C9-5350C83DB822}">
      <dsp:nvSpPr>
        <dsp:cNvPr id="0" name=""/>
        <dsp:cNvSpPr/>
      </dsp:nvSpPr>
      <dsp:spPr>
        <a:xfrm>
          <a:off x="4150956" y="2045836"/>
          <a:ext cx="567164" cy="56716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FAB0FF-FFBE-4CCD-BCB0-27256991D357}">
      <dsp:nvSpPr>
        <dsp:cNvPr id="0" name=""/>
        <dsp:cNvSpPr/>
      </dsp:nvSpPr>
      <dsp:spPr>
        <a:xfrm>
          <a:off x="5133017" y="1840483"/>
          <a:ext cx="2304980" cy="977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solidFill>
                <a:schemeClr val="accent1">
                  <a:lumMod val="75000"/>
                </a:schemeClr>
              </a:solidFill>
              <a:latin typeface="Arial" panose="020B0604020202020204" pitchFamily="34" charset="0"/>
              <a:cs typeface="Arial" panose="020B0604020202020204" pitchFamily="34" charset="0"/>
            </a:rPr>
            <a:t>Celebrating achievements</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5133017" y="1840483"/>
        <a:ext cx="2304980" cy="977870"/>
      </dsp:txXfrm>
    </dsp:sp>
    <dsp:sp modelId="{0EC35FEA-8CD8-499E-AA93-B70EC8B7CD5F}">
      <dsp:nvSpPr>
        <dsp:cNvPr id="0" name=""/>
        <dsp:cNvSpPr/>
      </dsp:nvSpPr>
      <dsp:spPr>
        <a:xfrm>
          <a:off x="51582" y="3607191"/>
          <a:ext cx="977870" cy="97787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47608B-D3A5-49BD-AAFA-758C9BA8550D}">
      <dsp:nvSpPr>
        <dsp:cNvPr id="0" name=""/>
        <dsp:cNvSpPr/>
      </dsp:nvSpPr>
      <dsp:spPr>
        <a:xfrm>
          <a:off x="256935" y="3812544"/>
          <a:ext cx="567164" cy="56716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B28163-BEA9-49C1-A24E-71FE95F62B33}">
      <dsp:nvSpPr>
        <dsp:cNvPr id="0" name=""/>
        <dsp:cNvSpPr/>
      </dsp:nvSpPr>
      <dsp:spPr>
        <a:xfrm>
          <a:off x="1238996" y="3607191"/>
          <a:ext cx="2304980" cy="977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solidFill>
                <a:schemeClr val="accent1">
                  <a:lumMod val="75000"/>
                </a:schemeClr>
              </a:solidFill>
              <a:latin typeface="Arial" panose="020B0604020202020204" pitchFamily="34" charset="0"/>
              <a:cs typeface="Arial" panose="020B0604020202020204" pitchFamily="34" charset="0"/>
            </a:rPr>
            <a:t>Listening and responding to areas of concerns – more local resolution and you said / we did. </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1238996" y="3607191"/>
        <a:ext cx="2304980" cy="977870"/>
      </dsp:txXfrm>
    </dsp:sp>
    <dsp:sp modelId="{A8C38EAC-0005-4ACC-9C4E-3C9C71172F1A}">
      <dsp:nvSpPr>
        <dsp:cNvPr id="0" name=""/>
        <dsp:cNvSpPr/>
      </dsp:nvSpPr>
      <dsp:spPr>
        <a:xfrm>
          <a:off x="3945603" y="3607191"/>
          <a:ext cx="977870" cy="97787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A4490E-A17B-4EA6-82A8-AAB6D91EFF02}">
      <dsp:nvSpPr>
        <dsp:cNvPr id="0" name=""/>
        <dsp:cNvSpPr/>
      </dsp:nvSpPr>
      <dsp:spPr>
        <a:xfrm>
          <a:off x="4150956" y="3812544"/>
          <a:ext cx="567164" cy="567164"/>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D097E7-CB61-4380-8945-E76FB5A544B5}">
      <dsp:nvSpPr>
        <dsp:cNvPr id="0" name=""/>
        <dsp:cNvSpPr/>
      </dsp:nvSpPr>
      <dsp:spPr>
        <a:xfrm>
          <a:off x="5133017" y="3607191"/>
          <a:ext cx="2304980" cy="977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solidFill>
                <a:schemeClr val="accent1">
                  <a:lumMod val="75000"/>
                </a:schemeClr>
              </a:solidFill>
              <a:latin typeface="Arial" panose="020B0604020202020204" pitchFamily="34" charset="0"/>
              <a:cs typeface="Arial" panose="020B0604020202020204" pitchFamily="34" charset="0"/>
            </a:rPr>
            <a:t>Inclusion in transformation &amp; service Improvement activities</a:t>
          </a:r>
          <a:endParaRPr lang="en-US" sz="1800" kern="1200" dirty="0">
            <a:solidFill>
              <a:schemeClr val="accent1">
                <a:lumMod val="75000"/>
              </a:schemeClr>
            </a:solidFill>
            <a:latin typeface="Arial" panose="020B0604020202020204" pitchFamily="34" charset="0"/>
            <a:cs typeface="Arial" panose="020B0604020202020204" pitchFamily="34" charset="0"/>
          </a:endParaRPr>
        </a:p>
      </dsp:txBody>
      <dsp:txXfrm>
        <a:off x="5133017" y="3607191"/>
        <a:ext cx="2304980" cy="9778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0D56DA-4ED1-4EAD-B6AD-4FC326312072}">
      <dsp:nvSpPr>
        <dsp:cNvPr id="0" name=""/>
        <dsp:cNvSpPr/>
      </dsp:nvSpPr>
      <dsp:spPr>
        <a:xfrm>
          <a:off x="80356" y="1711"/>
          <a:ext cx="2408113" cy="14448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PMA’s have continued to support RCS sessions which have had really positive feedback. </a:t>
          </a:r>
          <a:endParaRPr lang="en-US" sz="1600" kern="1200" dirty="0">
            <a:latin typeface="Arial" panose="020B0604020202020204" pitchFamily="34" charset="0"/>
            <a:cs typeface="Arial" panose="020B0604020202020204" pitchFamily="34" charset="0"/>
          </a:endParaRPr>
        </a:p>
      </dsp:txBody>
      <dsp:txXfrm>
        <a:off x="80356" y="1711"/>
        <a:ext cx="2408113" cy="1444868"/>
      </dsp:txXfrm>
    </dsp:sp>
    <dsp:sp modelId="{21B62847-F2CC-43B6-9F9F-E077DB9EB448}">
      <dsp:nvSpPr>
        <dsp:cNvPr id="0" name=""/>
        <dsp:cNvSpPr/>
      </dsp:nvSpPr>
      <dsp:spPr>
        <a:xfrm>
          <a:off x="2729280" y="1711"/>
          <a:ext cx="2408113" cy="14448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latin typeface="Arial" panose="020B0604020202020204" pitchFamily="34" charset="0"/>
              <a:cs typeface="Arial" panose="020B0604020202020204" pitchFamily="34" charset="0"/>
            </a:rPr>
            <a:t>HOM  door is always open and visible in the unit everyday talking to the staff and keeping them updated.</a:t>
          </a:r>
          <a:endParaRPr lang="en-US" sz="1600" kern="1200">
            <a:latin typeface="Arial" panose="020B0604020202020204" pitchFamily="34" charset="0"/>
            <a:cs typeface="Arial" panose="020B0604020202020204" pitchFamily="34" charset="0"/>
          </a:endParaRPr>
        </a:p>
      </dsp:txBody>
      <dsp:txXfrm>
        <a:off x="2729280" y="1711"/>
        <a:ext cx="2408113" cy="1444868"/>
      </dsp:txXfrm>
    </dsp:sp>
    <dsp:sp modelId="{33661ADF-7C53-43A2-9F08-AFB74EAF2B9B}">
      <dsp:nvSpPr>
        <dsp:cNvPr id="0" name=""/>
        <dsp:cNvSpPr/>
      </dsp:nvSpPr>
      <dsp:spPr>
        <a:xfrm>
          <a:off x="5378205" y="1711"/>
          <a:ext cx="2408113" cy="14448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latin typeface="Arial" panose="020B0604020202020204" pitchFamily="34" charset="0"/>
              <a:cs typeface="Arial" panose="020B0604020202020204" pitchFamily="34" charset="0"/>
            </a:rPr>
            <a:t>HOM safety walk round every month and ask staff re any concerns and address every concern which is fed back to them.</a:t>
          </a:r>
          <a:endParaRPr lang="en-US" sz="1600" kern="1200">
            <a:latin typeface="Arial" panose="020B0604020202020204" pitchFamily="34" charset="0"/>
            <a:cs typeface="Arial" panose="020B0604020202020204" pitchFamily="34" charset="0"/>
          </a:endParaRPr>
        </a:p>
      </dsp:txBody>
      <dsp:txXfrm>
        <a:off x="5378205" y="1711"/>
        <a:ext cx="2408113" cy="1444868"/>
      </dsp:txXfrm>
    </dsp:sp>
    <dsp:sp modelId="{1C2BAE69-4E70-4814-843A-E75E6DF05C7A}">
      <dsp:nvSpPr>
        <dsp:cNvPr id="0" name=""/>
        <dsp:cNvSpPr/>
      </dsp:nvSpPr>
      <dsp:spPr>
        <a:xfrm>
          <a:off x="8027130" y="1711"/>
          <a:ext cx="2408113" cy="14448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latin typeface="Arial" panose="020B0604020202020204" pitchFamily="34" charset="0"/>
              <a:cs typeface="Arial" panose="020B0604020202020204" pitchFamily="34" charset="0"/>
            </a:rPr>
            <a:t>Keep in touch with all staff who are offered a job pre commencing at the Trust </a:t>
          </a:r>
          <a:endParaRPr lang="en-US" sz="1600" kern="1200">
            <a:latin typeface="Arial" panose="020B0604020202020204" pitchFamily="34" charset="0"/>
            <a:cs typeface="Arial" panose="020B0604020202020204" pitchFamily="34" charset="0"/>
          </a:endParaRPr>
        </a:p>
      </dsp:txBody>
      <dsp:txXfrm>
        <a:off x="8027130" y="1711"/>
        <a:ext cx="2408113" cy="1444868"/>
      </dsp:txXfrm>
    </dsp:sp>
    <dsp:sp modelId="{32032EA9-1EA8-42BC-BEAA-7B148696F908}">
      <dsp:nvSpPr>
        <dsp:cNvPr id="0" name=""/>
        <dsp:cNvSpPr/>
      </dsp:nvSpPr>
      <dsp:spPr>
        <a:xfrm>
          <a:off x="80356" y="1687390"/>
          <a:ext cx="2408113" cy="14448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latin typeface="Arial" panose="020B0604020202020204" pitchFamily="34" charset="0"/>
              <a:cs typeface="Arial" panose="020B0604020202020204" pitchFamily="34" charset="0"/>
            </a:rPr>
            <a:t>Excellent preceptorship program with bespoke support from our Education Team.</a:t>
          </a:r>
          <a:endParaRPr lang="en-US" sz="1600" kern="1200">
            <a:latin typeface="Arial" panose="020B0604020202020204" pitchFamily="34" charset="0"/>
            <a:cs typeface="Arial" panose="020B0604020202020204" pitchFamily="34" charset="0"/>
          </a:endParaRPr>
        </a:p>
      </dsp:txBody>
      <dsp:txXfrm>
        <a:off x="80356" y="1687390"/>
        <a:ext cx="2408113" cy="1444868"/>
      </dsp:txXfrm>
    </dsp:sp>
    <dsp:sp modelId="{C78BDB51-3D0C-45B9-97F1-3C489ECB2D4E}">
      <dsp:nvSpPr>
        <dsp:cNvPr id="0" name=""/>
        <dsp:cNvSpPr/>
      </dsp:nvSpPr>
      <dsp:spPr>
        <a:xfrm>
          <a:off x="2729280" y="1687390"/>
          <a:ext cx="2408113" cy="14448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latin typeface="Arial" panose="020B0604020202020204" pitchFamily="34" charset="0"/>
              <a:cs typeface="Arial" panose="020B0604020202020204" pitchFamily="34" charset="0"/>
            </a:rPr>
            <a:t>Wythenshawe have led the way in offering full preceptorship in community which we hope to follow on all sites as this is something some staff wanted.</a:t>
          </a:r>
          <a:endParaRPr lang="en-US" sz="1600" kern="1200">
            <a:latin typeface="Arial" panose="020B0604020202020204" pitchFamily="34" charset="0"/>
            <a:cs typeface="Arial" panose="020B0604020202020204" pitchFamily="34" charset="0"/>
          </a:endParaRPr>
        </a:p>
      </dsp:txBody>
      <dsp:txXfrm>
        <a:off x="2729280" y="1687390"/>
        <a:ext cx="2408113" cy="1444868"/>
      </dsp:txXfrm>
    </dsp:sp>
    <dsp:sp modelId="{E76E7DFC-809C-4E45-999C-32FB89D1EBBA}">
      <dsp:nvSpPr>
        <dsp:cNvPr id="0" name=""/>
        <dsp:cNvSpPr/>
      </dsp:nvSpPr>
      <dsp:spPr>
        <a:xfrm>
          <a:off x="5378205" y="1687390"/>
          <a:ext cx="2408113" cy="14448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latin typeface="Arial" panose="020B0604020202020204" pitchFamily="34" charset="0"/>
              <a:cs typeface="Arial" panose="020B0604020202020204" pitchFamily="34" charset="0"/>
            </a:rPr>
            <a:t>Staff kept up to date re staffing and recruitment progress - via posters , core huddles and team meetings via the ward managers.</a:t>
          </a:r>
          <a:endParaRPr lang="en-US" sz="1600" kern="1200">
            <a:latin typeface="Arial" panose="020B0604020202020204" pitchFamily="34" charset="0"/>
            <a:cs typeface="Arial" panose="020B0604020202020204" pitchFamily="34" charset="0"/>
          </a:endParaRPr>
        </a:p>
      </dsp:txBody>
      <dsp:txXfrm>
        <a:off x="5378205" y="1687390"/>
        <a:ext cx="2408113" cy="1444868"/>
      </dsp:txXfrm>
    </dsp:sp>
    <dsp:sp modelId="{C8499D99-0DEF-4EE6-B8D2-7092301BED33}">
      <dsp:nvSpPr>
        <dsp:cNvPr id="0" name=""/>
        <dsp:cNvSpPr/>
      </dsp:nvSpPr>
      <dsp:spPr>
        <a:xfrm>
          <a:off x="8027130" y="1687390"/>
          <a:ext cx="2408113" cy="14448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latin typeface="Arial" panose="020B0604020202020204" pitchFamily="34" charset="0"/>
              <a:cs typeface="Arial" panose="020B0604020202020204" pitchFamily="34" charset="0"/>
            </a:rPr>
            <a:t>Celebrate excellence through excellent reporting and each area support staff member of the month.</a:t>
          </a:r>
          <a:endParaRPr lang="en-US" sz="1600" kern="1200">
            <a:latin typeface="Arial" panose="020B0604020202020204" pitchFamily="34" charset="0"/>
            <a:cs typeface="Arial" panose="020B0604020202020204" pitchFamily="34" charset="0"/>
          </a:endParaRPr>
        </a:p>
      </dsp:txBody>
      <dsp:txXfrm>
        <a:off x="8027130" y="1687390"/>
        <a:ext cx="2408113" cy="1444868"/>
      </dsp:txXfrm>
    </dsp:sp>
    <dsp:sp modelId="{FDC3722B-2179-408C-B689-09E2160E1ABF}">
      <dsp:nvSpPr>
        <dsp:cNvPr id="0" name=""/>
        <dsp:cNvSpPr/>
      </dsp:nvSpPr>
      <dsp:spPr>
        <a:xfrm>
          <a:off x="80356" y="3373070"/>
          <a:ext cx="2408113" cy="14448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latin typeface="Arial" panose="020B0604020202020204" pitchFamily="34" charset="0"/>
              <a:cs typeface="Arial" panose="020B0604020202020204" pitchFamily="34" charset="0"/>
            </a:rPr>
            <a:t>DOM &amp; HOM’s meet with the teams and RCM regional officer -  very positive. </a:t>
          </a:r>
          <a:endParaRPr lang="en-US" sz="1600" kern="1200">
            <a:latin typeface="Arial" panose="020B0604020202020204" pitchFamily="34" charset="0"/>
            <a:cs typeface="Arial" panose="020B0604020202020204" pitchFamily="34" charset="0"/>
          </a:endParaRPr>
        </a:p>
      </dsp:txBody>
      <dsp:txXfrm>
        <a:off x="80356" y="3373070"/>
        <a:ext cx="2408113" cy="1444868"/>
      </dsp:txXfrm>
    </dsp:sp>
    <dsp:sp modelId="{EDEDECA8-CEB3-4193-B319-FCD19CD01DF3}">
      <dsp:nvSpPr>
        <dsp:cNvPr id="0" name=""/>
        <dsp:cNvSpPr/>
      </dsp:nvSpPr>
      <dsp:spPr>
        <a:xfrm>
          <a:off x="2729280" y="3373070"/>
          <a:ext cx="2408113" cy="14448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latin typeface="Arial" panose="020B0604020202020204" pitchFamily="34" charset="0"/>
              <a:cs typeface="Arial" panose="020B0604020202020204" pitchFamily="34" charset="0"/>
            </a:rPr>
            <a:t>Recruitment and returners very positive – MFT a very popular choice.</a:t>
          </a:r>
          <a:endParaRPr lang="en-US" sz="1600" kern="1200">
            <a:latin typeface="Arial" panose="020B0604020202020204" pitchFamily="34" charset="0"/>
            <a:cs typeface="Arial" panose="020B0604020202020204" pitchFamily="34" charset="0"/>
          </a:endParaRPr>
        </a:p>
      </dsp:txBody>
      <dsp:txXfrm>
        <a:off x="2729280" y="3373070"/>
        <a:ext cx="2408113" cy="1444868"/>
      </dsp:txXfrm>
    </dsp:sp>
    <dsp:sp modelId="{1AA04370-4D83-438E-82FA-52A00329698E}">
      <dsp:nvSpPr>
        <dsp:cNvPr id="0" name=""/>
        <dsp:cNvSpPr/>
      </dsp:nvSpPr>
      <dsp:spPr>
        <a:xfrm>
          <a:off x="5378205" y="3373070"/>
          <a:ext cx="2408113" cy="14448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latin typeface="Arial" panose="020B0604020202020204" pitchFamily="34" charset="0"/>
              <a:cs typeface="Arial" panose="020B0604020202020204" pitchFamily="34" charset="0"/>
            </a:rPr>
            <a:t>HOM meets with the RCM reps each month which  going incredibly well as the team were very visible with roving rep days each month.  </a:t>
          </a:r>
          <a:endParaRPr lang="en-US" sz="1600" kern="1200">
            <a:latin typeface="Arial" panose="020B0604020202020204" pitchFamily="34" charset="0"/>
            <a:cs typeface="Arial" panose="020B0604020202020204" pitchFamily="34" charset="0"/>
          </a:endParaRPr>
        </a:p>
      </dsp:txBody>
      <dsp:txXfrm>
        <a:off x="5378205" y="3373070"/>
        <a:ext cx="2408113" cy="1444868"/>
      </dsp:txXfrm>
    </dsp:sp>
    <dsp:sp modelId="{849AB154-13E8-4CA5-91ED-EE99700966FE}">
      <dsp:nvSpPr>
        <dsp:cNvPr id="0" name=""/>
        <dsp:cNvSpPr/>
      </dsp:nvSpPr>
      <dsp:spPr>
        <a:xfrm>
          <a:off x="8027130" y="3373070"/>
          <a:ext cx="2408113" cy="14448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latin typeface="Arial" panose="020B0604020202020204" pitchFamily="34" charset="0"/>
              <a:cs typeface="Arial" panose="020B0604020202020204" pitchFamily="34" charset="0"/>
            </a:rPr>
            <a:t>Awaiting  staff survey results yet but overall the culture in the units feels positive.</a:t>
          </a:r>
          <a:endParaRPr lang="en-US" sz="1600" kern="1200">
            <a:latin typeface="Arial" panose="020B0604020202020204" pitchFamily="34" charset="0"/>
            <a:cs typeface="Arial" panose="020B0604020202020204" pitchFamily="34" charset="0"/>
          </a:endParaRPr>
        </a:p>
      </dsp:txBody>
      <dsp:txXfrm>
        <a:off x="8027130" y="3373070"/>
        <a:ext cx="2408113" cy="144486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677A61-DFBD-472E-9456-12F42268DAED}" type="datetimeFigureOut">
              <a:rPr lang="en-GB" smtClean="0"/>
              <a:t>22/06/2022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C9D90F-C000-4096-8595-F949B719DC5D}" type="slidenum">
              <a:rPr lang="en-GB" smtClean="0"/>
              <a:t>‹#›</a:t>
            </a:fld>
            <a:endParaRPr lang="en-GB"/>
          </a:p>
        </p:txBody>
      </p:sp>
    </p:spTree>
    <p:extLst>
      <p:ext uri="{BB962C8B-B14F-4D97-AF65-F5344CB8AC3E}">
        <p14:creationId xmlns:p14="http://schemas.microsoft.com/office/powerpoint/2010/main" val="4257698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reately.com/lp/flowchart-software/"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creately.com/lp/table-chart-maker/" TargetMode="External"/><Relationship Id="rId4" Type="http://schemas.openxmlformats.org/officeDocument/2006/relationships/hyperlink" Target="https://creately.com/lp/gantt-chart-maker-online/"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202122"/>
                </a:solidFill>
                <a:effectLst/>
                <a:latin typeface="Arial" panose="020B0604020202020204" pitchFamily="34" charset="0"/>
              </a:rPr>
              <a:t>Producing an action plan is beneficial not only for individual basis but also for the organisation/employer., enables project managers or any member of a group to monitor their progress and take each task step-by-step, and efficiently. The advantage of doing this is, it allows you to develop a structured plan for the end goal you intend to achieve. Furthermore, it provides the team with appropriate foundations, prioritising the amount of time you spend on each task and prevent any side-tracking that may occur. Also creating a bond within a team, as each member is aware of their individual role, as well as providing necessary information to ensure success of the project – Using a SMART plan helps to remain focused and efficient.</a:t>
            </a:r>
            <a:endParaRPr lang="en-GB" dirty="0"/>
          </a:p>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2</a:t>
            </a:fld>
            <a:endParaRPr lang="en-GB"/>
          </a:p>
        </p:txBody>
      </p:sp>
    </p:spTree>
    <p:extLst>
      <p:ext uri="{BB962C8B-B14F-4D97-AF65-F5344CB8AC3E}">
        <p14:creationId xmlns:p14="http://schemas.microsoft.com/office/powerpoint/2010/main" val="188342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3</a:t>
            </a:fld>
            <a:endParaRPr lang="en-GB"/>
          </a:p>
        </p:txBody>
      </p:sp>
    </p:spTree>
    <p:extLst>
      <p:ext uri="{BB962C8B-B14F-4D97-AF65-F5344CB8AC3E}">
        <p14:creationId xmlns:p14="http://schemas.microsoft.com/office/powerpoint/2010/main" val="1108238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4</a:t>
            </a:fld>
            <a:endParaRPr lang="en-GB"/>
          </a:p>
        </p:txBody>
      </p:sp>
    </p:spTree>
    <p:extLst>
      <p:ext uri="{BB962C8B-B14F-4D97-AF65-F5344CB8AC3E}">
        <p14:creationId xmlns:p14="http://schemas.microsoft.com/office/powerpoint/2010/main" val="2432250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5</a:t>
            </a:fld>
            <a:endParaRPr lang="en-GB"/>
          </a:p>
        </p:txBody>
      </p:sp>
    </p:spTree>
    <p:extLst>
      <p:ext uri="{BB962C8B-B14F-4D97-AF65-F5344CB8AC3E}">
        <p14:creationId xmlns:p14="http://schemas.microsoft.com/office/powerpoint/2010/main" val="6637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3F3F3F"/>
                </a:solidFill>
                <a:effectLst/>
                <a:latin typeface="roboto-regular"/>
              </a:rPr>
              <a:t>The point of this step is to create something that everyone can understand at a glance and that can be shared with everyone. </a:t>
            </a:r>
          </a:p>
          <a:p>
            <a:pPr algn="l"/>
            <a:r>
              <a:rPr lang="en-GB" b="0" i="0" dirty="0">
                <a:solidFill>
                  <a:srgbClr val="3F3F3F"/>
                </a:solidFill>
                <a:effectLst/>
                <a:latin typeface="roboto-regular"/>
              </a:rPr>
              <a:t>Whether your action plan comes in the shape of a </a:t>
            </a:r>
            <a:r>
              <a:rPr lang="en-GB" b="0" i="0" u="none" strike="noStrike" dirty="0">
                <a:solidFill>
                  <a:srgbClr val="1D6357"/>
                </a:solidFill>
                <a:effectLst/>
                <a:latin typeface="roboto-regular"/>
                <a:hlinkClick r:id="rId3"/>
              </a:rPr>
              <a:t>flowchart</a:t>
            </a:r>
            <a:r>
              <a:rPr lang="en-GB" b="0" i="0" dirty="0">
                <a:solidFill>
                  <a:srgbClr val="3F3F3F"/>
                </a:solidFill>
                <a:effectLst/>
                <a:latin typeface="roboto-regular"/>
              </a:rPr>
              <a:t>, </a:t>
            </a:r>
            <a:r>
              <a:rPr lang="en-GB" b="0" i="0" u="none" strike="noStrike" dirty="0">
                <a:solidFill>
                  <a:srgbClr val="1D6357"/>
                </a:solidFill>
                <a:effectLst/>
                <a:latin typeface="roboto-regular"/>
                <a:hlinkClick r:id="rId4"/>
              </a:rPr>
              <a:t>Gantt chart</a:t>
            </a:r>
            <a:r>
              <a:rPr lang="en-GB" b="0" i="0" dirty="0">
                <a:solidFill>
                  <a:srgbClr val="3F3F3F"/>
                </a:solidFill>
                <a:effectLst/>
                <a:latin typeface="roboto-regular"/>
              </a:rPr>
              <a:t>, or </a:t>
            </a:r>
            <a:r>
              <a:rPr lang="en-GB" b="0" i="0" u="none" strike="noStrike" dirty="0">
                <a:solidFill>
                  <a:srgbClr val="1D6357"/>
                </a:solidFill>
                <a:effectLst/>
                <a:latin typeface="roboto-regular"/>
                <a:hlinkClick r:id="rId5"/>
              </a:rPr>
              <a:t>table</a:t>
            </a:r>
            <a:r>
              <a:rPr lang="en-GB" b="0" i="0" dirty="0">
                <a:solidFill>
                  <a:srgbClr val="3F3F3F"/>
                </a:solidFill>
                <a:effectLst/>
                <a:latin typeface="roboto-regular"/>
              </a:rPr>
              <a:t>, make sure that it clearly communicates the elements we have identified so far – tasks, task owners, deadlines, resources, etc. </a:t>
            </a:r>
          </a:p>
          <a:p>
            <a:pPr algn="l"/>
            <a:r>
              <a:rPr lang="en-GB" b="0" i="0" dirty="0">
                <a:solidFill>
                  <a:srgbClr val="3F3F3F"/>
                </a:solidFill>
                <a:effectLst/>
                <a:latin typeface="roboto-regular"/>
              </a:rPr>
              <a:t>This document should be easily accessible to everyone and should be editable. </a:t>
            </a:r>
          </a:p>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6</a:t>
            </a:fld>
            <a:endParaRPr lang="en-GB"/>
          </a:p>
        </p:txBody>
      </p:sp>
    </p:spTree>
    <p:extLst>
      <p:ext uri="{BB962C8B-B14F-4D97-AF65-F5344CB8AC3E}">
        <p14:creationId xmlns:p14="http://schemas.microsoft.com/office/powerpoint/2010/main" val="1804221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8</a:t>
            </a:fld>
            <a:endParaRPr lang="en-GB"/>
          </a:p>
        </p:txBody>
      </p:sp>
    </p:spTree>
    <p:extLst>
      <p:ext uri="{BB962C8B-B14F-4D97-AF65-F5344CB8AC3E}">
        <p14:creationId xmlns:p14="http://schemas.microsoft.com/office/powerpoint/2010/main" val="19784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10</a:t>
            </a:fld>
            <a:endParaRPr lang="en-GB"/>
          </a:p>
        </p:txBody>
      </p:sp>
    </p:spTree>
    <p:extLst>
      <p:ext uri="{BB962C8B-B14F-4D97-AF65-F5344CB8AC3E}">
        <p14:creationId xmlns:p14="http://schemas.microsoft.com/office/powerpoint/2010/main" val="622731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DC9D90F-C000-4096-8595-F949B719DC5D}" type="slidenum">
              <a:rPr lang="en-GB" smtClean="0"/>
              <a:t>12</a:t>
            </a:fld>
            <a:endParaRPr lang="en-GB"/>
          </a:p>
        </p:txBody>
      </p:sp>
    </p:spTree>
    <p:extLst>
      <p:ext uri="{BB962C8B-B14F-4D97-AF65-F5344CB8AC3E}">
        <p14:creationId xmlns:p14="http://schemas.microsoft.com/office/powerpoint/2010/main" val="3670277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06D76D-26C1-7849-83A7-877757F8A927}" type="datetimeFigureOut">
              <a:rPr lang="en-US"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6803D-388B-EB4B-A550-2641E0990F60}" type="slidenum">
              <a:rPr lang="en-US" smtClean="0"/>
              <a:t>‹#›</a:t>
            </a:fld>
            <a:endParaRPr lang="en-US" dirty="0"/>
          </a:p>
        </p:txBody>
      </p:sp>
    </p:spTree>
    <p:extLst>
      <p:ext uri="{BB962C8B-B14F-4D97-AF65-F5344CB8AC3E}">
        <p14:creationId xmlns:p14="http://schemas.microsoft.com/office/powerpoint/2010/main" val="283172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06D76D-26C1-7849-83A7-877757F8A927}" type="datetimeFigureOut">
              <a:rPr lang="en-US"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6803D-388B-EB4B-A550-2641E0990F60}" type="slidenum">
              <a:rPr lang="en-US" smtClean="0"/>
              <a:t>‹#›</a:t>
            </a:fld>
            <a:endParaRPr lang="en-US" dirty="0"/>
          </a:p>
        </p:txBody>
      </p:sp>
    </p:spTree>
    <p:extLst>
      <p:ext uri="{BB962C8B-B14F-4D97-AF65-F5344CB8AC3E}">
        <p14:creationId xmlns:p14="http://schemas.microsoft.com/office/powerpoint/2010/main" val="993240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6D76D-26C1-7849-83A7-877757F8A927}" type="datetimeFigureOut">
              <a:rPr lang="en-US" smtClean="0"/>
              <a:t>6/22/2022</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6803D-388B-EB4B-A550-2641E0990F60}" type="slidenum">
              <a:rPr lang="en-US" smtClean="0"/>
              <a:t>‹#›</a:t>
            </a:fld>
            <a:endParaRPr lang="en-US" dirty="0"/>
          </a:p>
        </p:txBody>
      </p:sp>
    </p:spTree>
    <p:extLst>
      <p:ext uri="{BB962C8B-B14F-4D97-AF65-F5344CB8AC3E}">
        <p14:creationId xmlns:p14="http://schemas.microsoft.com/office/powerpoint/2010/main" val="396306176"/>
      </p:ext>
    </p:extLst>
  </p:cSld>
  <p:clrMap bg1="lt1" tx1="dk1" bg2="lt2" tx2="dk2" accent1="accent1" accent2="accent2" accent3="accent3" accent4="accent4" accent5="accent5" accent6="accent6" hlink="hlink" folHlink="folHlink"/>
  <p:sldLayoutIdLst>
    <p:sldLayoutId id="2147483675" r:id="rId1"/>
    <p:sldLayoutId id="214748367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creativecommons.org/licenses/by/3.0/" TargetMode="External"/><Relationship Id="rId5" Type="http://schemas.openxmlformats.org/officeDocument/2006/relationships/hyperlink" Target="https://maken.wikiwijs.nl/76870/2016_GPM___P10_Thema_Netwerken__co_rdineren_en_beheren" TargetMode="Externa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jpg"/><Relationship Id="rId7" Type="http://schemas.openxmlformats.org/officeDocument/2006/relationships/diagramColors" Target="../diagrams/colors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10" Type="http://schemas.openxmlformats.org/officeDocument/2006/relationships/image" Target="../media/image28.jpeg"/><Relationship Id="rId4" Type="http://schemas.openxmlformats.org/officeDocument/2006/relationships/diagramData" Target="../diagrams/data4.xml"/><Relationship Id="rId9" Type="http://schemas.openxmlformats.org/officeDocument/2006/relationships/image" Target="../media/image27.jp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7CC4-4133-EA45-B050-CEEFAADE70E6}"/>
              </a:ext>
            </a:extLst>
          </p:cNvPr>
          <p:cNvSpPr>
            <a:spLocks noGrp="1"/>
          </p:cNvSpPr>
          <p:nvPr>
            <p:ph type="ctrTitle"/>
          </p:nvPr>
        </p:nvSpPr>
        <p:spPr>
          <a:xfrm>
            <a:off x="1217023" y="3062769"/>
            <a:ext cx="7604357" cy="1311007"/>
          </a:xfrm>
        </p:spPr>
        <p:txBody>
          <a:bodyPr anchor="t">
            <a:normAutofit/>
          </a:bodyPr>
          <a:lstStyle/>
          <a:p>
            <a:pPr algn="l"/>
            <a:r>
              <a:rPr lang="en-US" sz="5000" dirty="0">
                <a:solidFill>
                  <a:schemeClr val="bg1"/>
                </a:solidFill>
                <a:latin typeface="Arial" panose="020B0604020202020204" pitchFamily="34" charset="0"/>
                <a:cs typeface="Arial" panose="020B0604020202020204" pitchFamily="34" charset="0"/>
              </a:rPr>
              <a:t>Caring for You </a:t>
            </a:r>
          </a:p>
        </p:txBody>
      </p:sp>
      <p:sp>
        <p:nvSpPr>
          <p:cNvPr id="4" name="Title 1">
            <a:extLst>
              <a:ext uri="{FF2B5EF4-FFF2-40B4-BE49-F238E27FC236}">
                <a16:creationId xmlns:a16="http://schemas.microsoft.com/office/drawing/2014/main" id="{1CF22CD5-1764-4149-86CE-97B92BCC4C8C}"/>
              </a:ext>
            </a:extLst>
          </p:cNvPr>
          <p:cNvSpPr txBox="1">
            <a:spLocks/>
          </p:cNvSpPr>
          <p:nvPr/>
        </p:nvSpPr>
        <p:spPr>
          <a:xfrm>
            <a:off x="1217023" y="4037762"/>
            <a:ext cx="7772400" cy="672028"/>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800" dirty="0">
                <a:solidFill>
                  <a:schemeClr val="bg1"/>
                </a:solidFill>
                <a:latin typeface="Arial" panose="020B0604020202020204" pitchFamily="34" charset="0"/>
                <a:cs typeface="Arial" panose="020B0604020202020204" pitchFamily="34" charset="0"/>
              </a:rPr>
              <a:t>Refresh 2022</a:t>
            </a:r>
          </a:p>
        </p:txBody>
      </p:sp>
    </p:spTree>
    <p:extLst>
      <p:ext uri="{BB962C8B-B14F-4D97-AF65-F5344CB8AC3E}">
        <p14:creationId xmlns:p14="http://schemas.microsoft.com/office/powerpoint/2010/main" val="274250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838200" y="365128"/>
            <a:ext cx="10515600" cy="742153"/>
          </a:xfrm>
          <a:ln>
            <a:noFill/>
          </a:ln>
        </p:spPr>
        <p:txBody>
          <a:bodyPr>
            <a:normAutofit/>
          </a:bodyPr>
          <a:lstStyle/>
          <a:p>
            <a:r>
              <a:rPr lang="en-US" sz="4000" b="1" dirty="0">
                <a:solidFill>
                  <a:schemeClr val="accent6">
                    <a:lumMod val="75000"/>
                  </a:schemeClr>
                </a:solidFill>
                <a:latin typeface="Arial" panose="020B0604020202020204" pitchFamily="34" charset="0"/>
                <a:cs typeface="Arial" panose="020B0604020202020204" pitchFamily="34" charset="0"/>
              </a:rPr>
              <a:t>Example – partnership working</a:t>
            </a: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p:txBody>
          <a:bodyPr>
            <a:normAutofit/>
          </a:bodyPr>
          <a:lstStyle/>
          <a:p>
            <a:pPr marL="0" indent="0">
              <a:buNone/>
            </a:pPr>
            <a:endParaRPr lang="en-GB" sz="2800"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5AB60010-49D4-43F3-BB6F-8269E48B9D25}"/>
              </a:ext>
            </a:extLst>
          </p:cNvPr>
          <p:cNvSpPr txBox="1">
            <a:spLocks/>
          </p:cNvSpPr>
          <p:nvPr/>
        </p:nvSpPr>
        <p:spPr>
          <a:xfrm>
            <a:off x="933996" y="1107281"/>
            <a:ext cx="10739844" cy="5585619"/>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5000"/>
              </a:lnSpc>
              <a:buFont typeface="Arial" panose="020B0604020202020204" pitchFamily="34" charset="0"/>
              <a:buNone/>
            </a:pPr>
            <a:endParaRPr lang="en-GB" sz="2400" dirty="0">
              <a:solidFill>
                <a:prstClr val="black"/>
              </a:solidFill>
              <a:ea typeface="Calibri"/>
              <a:cs typeface="Times New Roman"/>
            </a:endParaRPr>
          </a:p>
          <a:p>
            <a:pPr marL="0" indent="0">
              <a:lnSpc>
                <a:spcPct val="115000"/>
              </a:lnSpc>
              <a:buFont typeface="Arial" panose="020B0604020202020204" pitchFamily="34" charset="0"/>
              <a:buNone/>
            </a:pPr>
            <a:endParaRPr lang="en-GB" sz="2400" dirty="0">
              <a:solidFill>
                <a:schemeClr val="accent6">
                  <a:lumMod val="75000"/>
                </a:schemeClr>
              </a:solidFill>
              <a:latin typeface="Arial" panose="020B0604020202020204" pitchFamily="34" charset="0"/>
              <a:ea typeface="Calibri"/>
              <a:cs typeface="Arial" panose="020B0604020202020204" pitchFamily="34" charset="0"/>
            </a:endParaRPr>
          </a:p>
          <a:p>
            <a:pPr marL="0" indent="0">
              <a:lnSpc>
                <a:spcPct val="115000"/>
              </a:lnSpc>
              <a:buFont typeface="Arial" panose="020B0604020202020204" pitchFamily="34" charset="0"/>
              <a:buNone/>
            </a:pPr>
            <a:endParaRPr lang="en-GB" sz="2400" dirty="0">
              <a:solidFill>
                <a:prstClr val="black"/>
              </a:solidFill>
              <a:ea typeface="Calibri"/>
              <a:cs typeface="Times New Roman"/>
            </a:endParaRPr>
          </a:p>
          <a:p>
            <a:pPr marL="0" indent="0">
              <a:buFont typeface="Arial" panose="020B0604020202020204" pitchFamily="34" charset="0"/>
              <a:buNone/>
            </a:pPr>
            <a:endParaRPr lang="en-GB" sz="2400" dirty="0"/>
          </a:p>
        </p:txBody>
      </p:sp>
      <p:pic>
        <p:nvPicPr>
          <p:cNvPr id="7" name="Picture 6">
            <a:extLst>
              <a:ext uri="{FF2B5EF4-FFF2-40B4-BE49-F238E27FC236}">
                <a16:creationId xmlns:a16="http://schemas.microsoft.com/office/drawing/2014/main" id="{84F82D0C-851E-8055-0CE4-468FD8EDC82D}"/>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a:stretch/>
        </p:blipFill>
        <p:spPr>
          <a:xfrm>
            <a:off x="3038168" y="1393723"/>
            <a:ext cx="6533535" cy="4898104"/>
          </a:xfrm>
          <a:prstGeom prst="rect">
            <a:avLst/>
          </a:prstGeom>
        </p:spPr>
      </p:pic>
      <p:sp>
        <p:nvSpPr>
          <p:cNvPr id="8" name="TextBox 7">
            <a:extLst>
              <a:ext uri="{FF2B5EF4-FFF2-40B4-BE49-F238E27FC236}">
                <a16:creationId xmlns:a16="http://schemas.microsoft.com/office/drawing/2014/main" id="{AF191DAF-1D3B-0434-82EB-ED8EB3C11AAD}"/>
              </a:ext>
            </a:extLst>
          </p:cNvPr>
          <p:cNvSpPr txBox="1"/>
          <p:nvPr/>
        </p:nvSpPr>
        <p:spPr>
          <a:xfrm>
            <a:off x="1836296" y="6291827"/>
            <a:ext cx="7758636" cy="230832"/>
          </a:xfrm>
          <a:prstGeom prst="rect">
            <a:avLst/>
          </a:prstGeom>
          <a:noFill/>
        </p:spPr>
        <p:txBody>
          <a:bodyPr wrap="square" rtlCol="0">
            <a:spAutoFit/>
          </a:bodyPr>
          <a:lstStyle/>
          <a:p>
            <a:r>
              <a:rPr lang="en-GB" sz="900">
                <a:hlinkClick r:id="rId5" tooltip="https://maken.wikiwijs.nl/76870/2016_GPM___P10_Thema_Netwerken__co_rdineren_en_beheren"/>
              </a:rPr>
              <a:t>This Photo</a:t>
            </a:r>
            <a:r>
              <a:rPr lang="en-GB" sz="900"/>
              <a:t> by Unknown Author is licensed under </a:t>
            </a:r>
            <a:r>
              <a:rPr lang="en-GB" sz="900">
                <a:hlinkClick r:id="rId6" tooltip="https://creativecommons.org/licenses/by/3.0/"/>
              </a:rPr>
              <a:t>CC BY</a:t>
            </a:r>
            <a:endParaRPr lang="en-GB" sz="900"/>
          </a:p>
        </p:txBody>
      </p:sp>
    </p:spTree>
    <p:extLst>
      <p:ext uri="{BB962C8B-B14F-4D97-AF65-F5344CB8AC3E}">
        <p14:creationId xmlns:p14="http://schemas.microsoft.com/office/powerpoint/2010/main" val="1921968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838200" y="365127"/>
            <a:ext cx="10515600" cy="963611"/>
          </a:xfrm>
          <a:ln>
            <a:noFill/>
          </a:ln>
        </p:spPr>
        <p:txBody>
          <a:bodyPr>
            <a:normAutofit fontScale="90000"/>
          </a:bodyPr>
          <a:lstStyle/>
          <a:p>
            <a:r>
              <a:rPr lang="en-US" sz="4000" b="1" dirty="0">
                <a:solidFill>
                  <a:schemeClr val="accent6">
                    <a:lumMod val="75000"/>
                  </a:schemeClr>
                </a:solidFill>
                <a:latin typeface="Arial" panose="020B0604020202020204" pitchFamily="34" charset="0"/>
                <a:cs typeface="Arial" panose="020B0604020202020204" pitchFamily="34" charset="0"/>
              </a:rPr>
              <a:t> </a:t>
            </a:r>
            <a:r>
              <a:rPr lang="en-GB" sz="4000" b="1" dirty="0">
                <a:solidFill>
                  <a:schemeClr val="accent6">
                    <a:lumMod val="75000"/>
                  </a:schemeClr>
                </a:solidFill>
                <a:latin typeface="Arial" panose="020B0604020202020204" pitchFamily="34" charset="0"/>
                <a:cs typeface="Arial" panose="020B0604020202020204" pitchFamily="34" charset="0"/>
              </a:rPr>
              <a:t>St Mary’s Manchester University NHS FT </a:t>
            </a:r>
            <a:br>
              <a:rPr lang="en-US" sz="4000" b="1" dirty="0">
                <a:solidFill>
                  <a:schemeClr val="accent6">
                    <a:lumMod val="75000"/>
                  </a:schemeClr>
                </a:solidFill>
                <a:latin typeface="Arial" panose="020B0604020202020204" pitchFamily="34" charset="0"/>
                <a:cs typeface="Arial" panose="020B0604020202020204" pitchFamily="34" charset="0"/>
              </a:rPr>
            </a:br>
            <a:r>
              <a:rPr lang="en-US" sz="4000" b="1" dirty="0">
                <a:solidFill>
                  <a:schemeClr val="accent6">
                    <a:lumMod val="75000"/>
                  </a:schemeClr>
                </a:solidFill>
                <a:latin typeface="Arial" panose="020B0604020202020204" pitchFamily="34" charset="0"/>
                <a:cs typeface="Arial" panose="020B0604020202020204" pitchFamily="34" charset="0"/>
              </a:rPr>
              <a:t> Action plan 2016 - 2018</a:t>
            </a: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a:xfrm>
            <a:off x="392906" y="1371599"/>
            <a:ext cx="10960894" cy="4805363"/>
          </a:xfrm>
        </p:spPr>
        <p:txBody>
          <a:bodyPr>
            <a:normAutofit/>
          </a:bodyPr>
          <a:lstStyle/>
          <a:p>
            <a:pPr marL="0" indent="0">
              <a:buNone/>
            </a:pPr>
            <a:endParaRPr lang="en-GB" sz="2800" dirty="0">
              <a:latin typeface="Arial" panose="020B0604020202020204" pitchFamily="34" charset="0"/>
              <a:cs typeface="Arial" panose="020B0604020202020204" pitchFamily="34" charset="0"/>
            </a:endParaRPr>
          </a:p>
          <a:p>
            <a:pPr marL="0" indent="0">
              <a:buNone/>
            </a:pPr>
            <a:r>
              <a:rPr lang="en-GB" dirty="0"/>
              <a:t> </a:t>
            </a:r>
          </a:p>
          <a:p>
            <a:endParaRPr lang="en-GB" dirty="0"/>
          </a:p>
        </p:txBody>
      </p:sp>
      <p:graphicFrame>
        <p:nvGraphicFramePr>
          <p:cNvPr id="7" name="Text Placeholder 3">
            <a:extLst>
              <a:ext uri="{FF2B5EF4-FFF2-40B4-BE49-F238E27FC236}">
                <a16:creationId xmlns:a16="http://schemas.microsoft.com/office/drawing/2014/main" id="{62D9C3A5-80EF-4B2A-B51A-9F217B88A76F}"/>
              </a:ext>
            </a:extLst>
          </p:cNvPr>
          <p:cNvGraphicFramePr/>
          <p:nvPr>
            <p:extLst>
              <p:ext uri="{D42A27DB-BD31-4B8C-83A1-F6EECF244321}">
                <p14:modId xmlns:p14="http://schemas.microsoft.com/office/powerpoint/2010/main" val="584914923"/>
              </p:ext>
            </p:extLst>
          </p:nvPr>
        </p:nvGraphicFramePr>
        <p:xfrm>
          <a:off x="1185828" y="1692669"/>
          <a:ext cx="9820344" cy="41632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0561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852488" y="300833"/>
            <a:ext cx="10515600" cy="1113629"/>
          </a:xfrm>
          <a:ln>
            <a:noFill/>
          </a:ln>
        </p:spPr>
        <p:txBody>
          <a:bodyPr>
            <a:normAutofit/>
          </a:bodyPr>
          <a:lstStyle/>
          <a:p>
            <a:r>
              <a:rPr lang="en-US" sz="4000" b="1" dirty="0">
                <a:solidFill>
                  <a:schemeClr val="accent6">
                    <a:lumMod val="75000"/>
                  </a:schemeClr>
                </a:solidFill>
                <a:latin typeface="Arial" panose="020B0604020202020204" pitchFamily="34" charset="0"/>
                <a:cs typeface="Arial" panose="020B0604020202020204" pitchFamily="34" charset="0"/>
              </a:rPr>
              <a:t>Going from good to great</a:t>
            </a: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a:xfrm>
            <a:off x="445294" y="1285875"/>
            <a:ext cx="7548562" cy="4883945"/>
          </a:xfrm>
        </p:spPr>
        <p:txBody>
          <a:bodyPr>
            <a:normAutofit/>
          </a:bodyPr>
          <a:lstStyle/>
          <a:p>
            <a:pPr marL="0" indent="0">
              <a:buNone/>
            </a:pPr>
            <a:endParaRPr lang="en-GB" sz="2800" dirty="0">
              <a:latin typeface="Arial" panose="020B0604020202020204" pitchFamily="34" charset="0"/>
              <a:cs typeface="Arial" panose="020B0604020202020204" pitchFamily="34" charset="0"/>
            </a:endParaRPr>
          </a:p>
          <a:p>
            <a:pPr marL="0" indent="0">
              <a:buNone/>
            </a:pPr>
            <a:r>
              <a:rPr lang="en-GB" dirty="0"/>
              <a:t> </a:t>
            </a:r>
          </a:p>
          <a:p>
            <a:endParaRPr lang="en-GB" dirty="0"/>
          </a:p>
        </p:txBody>
      </p:sp>
      <p:sp>
        <p:nvSpPr>
          <p:cNvPr id="5" name="Text Placeholder 1">
            <a:extLst>
              <a:ext uri="{FF2B5EF4-FFF2-40B4-BE49-F238E27FC236}">
                <a16:creationId xmlns:a16="http://schemas.microsoft.com/office/drawing/2014/main" id="{37A2D7FC-DCEB-44B4-9465-5ED850E22AD4}"/>
              </a:ext>
            </a:extLst>
          </p:cNvPr>
          <p:cNvSpPr txBox="1">
            <a:spLocks/>
          </p:cNvSpPr>
          <p:nvPr/>
        </p:nvSpPr>
        <p:spPr>
          <a:xfrm>
            <a:off x="892970" y="1614197"/>
            <a:ext cx="10864148" cy="6432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a:t>
            </a:r>
          </a:p>
        </p:txBody>
      </p:sp>
      <p:graphicFrame>
        <p:nvGraphicFramePr>
          <p:cNvPr id="12" name="Text Placeholder 3">
            <a:extLst>
              <a:ext uri="{FF2B5EF4-FFF2-40B4-BE49-F238E27FC236}">
                <a16:creationId xmlns:a16="http://schemas.microsoft.com/office/drawing/2014/main" id="{5138798F-8EA3-4063-86D5-22494CEBB79D}"/>
              </a:ext>
            </a:extLst>
          </p:cNvPr>
          <p:cNvGraphicFramePr/>
          <p:nvPr>
            <p:extLst>
              <p:ext uri="{D42A27DB-BD31-4B8C-83A1-F6EECF244321}">
                <p14:modId xmlns:p14="http://schemas.microsoft.com/office/powerpoint/2010/main" val="1566820732"/>
              </p:ext>
            </p:extLst>
          </p:nvPr>
        </p:nvGraphicFramePr>
        <p:xfrm>
          <a:off x="657226" y="1415396"/>
          <a:ext cx="7489581" cy="464021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3" name="Content Placeholder 6">
            <a:extLst>
              <a:ext uri="{FF2B5EF4-FFF2-40B4-BE49-F238E27FC236}">
                <a16:creationId xmlns:a16="http://schemas.microsoft.com/office/drawing/2014/main" id="{173ECA81-898D-40D6-A0B4-92B17843D31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187515" y="3307813"/>
            <a:ext cx="3569603" cy="2376761"/>
          </a:xfrm>
          <a:prstGeom prst="rect">
            <a:avLst/>
          </a:prstGeom>
        </p:spPr>
      </p:pic>
      <p:pic>
        <p:nvPicPr>
          <p:cNvPr id="15" name="Picture 4" descr="P:\My Pictures\Microsoft Clip Organizer\Midwives\Midwives 2\IMG_0932.JPG">
            <a:extLst>
              <a:ext uri="{FF2B5EF4-FFF2-40B4-BE49-F238E27FC236}">
                <a16:creationId xmlns:a16="http://schemas.microsoft.com/office/drawing/2014/main" id="{64DB91FD-1524-4ACB-AEBD-924FCF69066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5317" y="866160"/>
            <a:ext cx="2652509" cy="1989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138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838200" y="365128"/>
            <a:ext cx="10515600" cy="784404"/>
          </a:xfrm>
          <a:ln>
            <a:noFill/>
          </a:ln>
        </p:spPr>
        <p:txBody>
          <a:bodyPr>
            <a:normAutofit/>
          </a:bodyPr>
          <a:lstStyle/>
          <a:p>
            <a:r>
              <a:rPr lang="en-US" sz="4000" b="1" dirty="0">
                <a:solidFill>
                  <a:schemeClr val="accent6">
                    <a:lumMod val="75000"/>
                  </a:schemeClr>
                </a:solidFill>
                <a:latin typeface="Arial" panose="020B0604020202020204" pitchFamily="34" charset="0"/>
                <a:cs typeface="Arial" panose="020B0604020202020204" pitchFamily="34" charset="0"/>
              </a:rPr>
              <a:t>MFT 2021- during pandemic </a:t>
            </a:r>
          </a:p>
        </p:txBody>
      </p:sp>
      <p:sp>
        <p:nvSpPr>
          <p:cNvPr id="10" name="TextBox 9">
            <a:extLst>
              <a:ext uri="{FF2B5EF4-FFF2-40B4-BE49-F238E27FC236}">
                <a16:creationId xmlns:a16="http://schemas.microsoft.com/office/drawing/2014/main" id="{3FE92D06-BEA7-ED4A-8EBF-72CA667CDDA8}"/>
              </a:ext>
            </a:extLst>
          </p:cNvPr>
          <p:cNvSpPr txBox="1"/>
          <p:nvPr/>
        </p:nvSpPr>
        <p:spPr>
          <a:xfrm>
            <a:off x="1953658" y="6268599"/>
            <a:ext cx="330506" cy="307777"/>
          </a:xfrm>
          <a:prstGeom prst="rect">
            <a:avLst/>
          </a:prstGeom>
          <a:noFill/>
          <a:ln>
            <a:noFill/>
          </a:ln>
        </p:spPr>
        <p:txBody>
          <a:bodyPr wrap="square" rtlCol="0">
            <a:spAutoFit/>
          </a:bodyPr>
          <a:lstStyle/>
          <a:p>
            <a:r>
              <a:rPr lang="en-US" sz="1400" b="1" dirty="0">
                <a:solidFill>
                  <a:schemeClr val="accent2"/>
                </a:solidFill>
                <a:latin typeface="Arial" panose="020B0604020202020204" pitchFamily="34" charset="0"/>
                <a:cs typeface="Arial" panose="020B0604020202020204" pitchFamily="34" charset="0"/>
              </a:rPr>
              <a:t>A</a:t>
            </a:r>
          </a:p>
        </p:txBody>
      </p:sp>
      <p:graphicFrame>
        <p:nvGraphicFramePr>
          <p:cNvPr id="14" name="Content Placeholder 4">
            <a:extLst>
              <a:ext uri="{FF2B5EF4-FFF2-40B4-BE49-F238E27FC236}">
                <a16:creationId xmlns:a16="http://schemas.microsoft.com/office/drawing/2014/main" id="{31DD784B-5AF2-484A-AEC0-B99FA883596F}"/>
              </a:ext>
            </a:extLst>
          </p:cNvPr>
          <p:cNvGraphicFramePr>
            <a:graphicFrameLocks noGrp="1"/>
          </p:cNvGraphicFramePr>
          <p:nvPr>
            <p:ph idx="1"/>
            <p:extLst>
              <p:ext uri="{D42A27DB-BD31-4B8C-83A1-F6EECF244321}">
                <p14:modId xmlns:p14="http://schemas.microsoft.com/office/powerpoint/2010/main" val="4053877249"/>
              </p:ext>
            </p:extLst>
          </p:nvPr>
        </p:nvGraphicFramePr>
        <p:xfrm>
          <a:off x="838200" y="1357313"/>
          <a:ext cx="10515600" cy="4819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20529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7127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838200" y="365128"/>
            <a:ext cx="10515600" cy="742153"/>
          </a:xfrm>
          <a:ln>
            <a:noFill/>
          </a:ln>
        </p:spPr>
        <p:txBody>
          <a:bodyPr>
            <a:normAutofit/>
          </a:bodyPr>
          <a:lstStyle/>
          <a:p>
            <a:r>
              <a:rPr lang="en-US" sz="4000" b="1" dirty="0">
                <a:solidFill>
                  <a:schemeClr val="accent6">
                    <a:lumMod val="75000"/>
                  </a:schemeClr>
                </a:solidFill>
                <a:latin typeface="Arial" panose="020B0604020202020204" pitchFamily="34" charset="0"/>
                <a:cs typeface="Arial" panose="020B0604020202020204" pitchFamily="34" charset="0"/>
              </a:rPr>
              <a:t>Action plan SMART</a:t>
            </a: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p:txBody>
          <a:bodyPr>
            <a:normAutofit/>
          </a:bodyPr>
          <a:lstStyle/>
          <a:p>
            <a:pPr marL="0" indent="0">
              <a:buNone/>
            </a:pPr>
            <a:endParaRPr lang="en-GB" sz="2800"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p:txBody>
      </p:sp>
      <p:graphicFrame>
        <p:nvGraphicFramePr>
          <p:cNvPr id="8" name="Content Placeholder 2">
            <a:extLst>
              <a:ext uri="{FF2B5EF4-FFF2-40B4-BE49-F238E27FC236}">
                <a16:creationId xmlns:a16="http://schemas.microsoft.com/office/drawing/2014/main" id="{B412E796-6938-4DE7-92F4-1E1278BFB00A}"/>
              </a:ext>
            </a:extLst>
          </p:cNvPr>
          <p:cNvGraphicFramePr>
            <a:graphicFrameLocks/>
          </p:cNvGraphicFramePr>
          <p:nvPr/>
        </p:nvGraphicFramePr>
        <p:xfrm>
          <a:off x="3581467" y="1159942"/>
          <a:ext cx="5150643" cy="52054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23921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838200" y="365128"/>
            <a:ext cx="10515600" cy="742153"/>
          </a:xfrm>
          <a:ln>
            <a:noFill/>
          </a:ln>
        </p:spPr>
        <p:txBody>
          <a:bodyPr>
            <a:normAutofit/>
          </a:bodyPr>
          <a:lstStyle/>
          <a:p>
            <a:r>
              <a:rPr lang="en-US" sz="4000" b="1" dirty="0">
                <a:solidFill>
                  <a:schemeClr val="accent6">
                    <a:lumMod val="75000"/>
                  </a:schemeClr>
                </a:solidFill>
                <a:latin typeface="Arial" panose="020B0604020202020204" pitchFamily="34" charset="0"/>
                <a:cs typeface="Arial" panose="020B0604020202020204" pitchFamily="34" charset="0"/>
              </a:rPr>
              <a:t>Action plan top tips</a:t>
            </a: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p:txBody>
          <a:bodyPr>
            <a:normAutofit/>
          </a:bodyPr>
          <a:lstStyle/>
          <a:p>
            <a:pPr marL="0" indent="0">
              <a:buNone/>
            </a:pPr>
            <a:endParaRPr lang="en-GB" sz="2800"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p:txBody>
      </p:sp>
      <p:sp>
        <p:nvSpPr>
          <p:cNvPr id="9" name="Content Placeholder 2">
            <a:extLst>
              <a:ext uri="{FF2B5EF4-FFF2-40B4-BE49-F238E27FC236}">
                <a16:creationId xmlns:a16="http://schemas.microsoft.com/office/drawing/2014/main" id="{39B82A27-7774-481C-8E6A-6149DC2D69D9}"/>
              </a:ext>
            </a:extLst>
          </p:cNvPr>
          <p:cNvSpPr txBox="1">
            <a:spLocks/>
          </p:cNvSpPr>
          <p:nvPr/>
        </p:nvSpPr>
        <p:spPr>
          <a:xfrm>
            <a:off x="923109" y="1107281"/>
            <a:ext cx="10578736" cy="5585619"/>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Arial" panose="020B0604020202020204" pitchFamily="34" charset="0"/>
              <a:buAutoNum type="arabicPeriod"/>
            </a:pPr>
            <a:r>
              <a:rPr lang="en-GB" sz="2400" b="1" dirty="0">
                <a:solidFill>
                  <a:schemeClr val="accent1">
                    <a:lumMod val="75000"/>
                  </a:schemeClr>
                </a:solidFill>
                <a:latin typeface="Arial" panose="020B0604020202020204" pitchFamily="34" charset="0"/>
                <a:ea typeface="Calibri"/>
                <a:cs typeface="Arial" panose="020B0604020202020204" pitchFamily="34" charset="0"/>
              </a:rPr>
              <a:t>Partnership working </a:t>
            </a:r>
            <a:r>
              <a:rPr lang="en-GB" sz="2400" dirty="0">
                <a:solidFill>
                  <a:schemeClr val="accent1">
                    <a:lumMod val="75000"/>
                  </a:schemeClr>
                </a:solidFill>
                <a:latin typeface="Arial" panose="020B0604020202020204" pitchFamily="34" charset="0"/>
                <a:ea typeface="Calibri"/>
                <a:cs typeface="Arial" panose="020B0604020202020204" pitchFamily="34" charset="0"/>
              </a:rPr>
              <a:t>as a team decide group members and allocate individual roles/tasks.</a:t>
            </a:r>
          </a:p>
          <a:p>
            <a:pPr marL="457200" indent="-457200">
              <a:buFont typeface="Arial" panose="020B0604020202020204" pitchFamily="34" charset="0"/>
              <a:buAutoNum type="arabicPeriod"/>
            </a:pPr>
            <a:r>
              <a:rPr lang="en-GB" sz="2400" b="1" dirty="0">
                <a:solidFill>
                  <a:schemeClr val="accent1">
                    <a:lumMod val="75000"/>
                  </a:schemeClr>
                </a:solidFill>
                <a:latin typeface="Arial" panose="020B0604020202020204" pitchFamily="34" charset="0"/>
                <a:ea typeface="Calibri"/>
                <a:cs typeface="Arial" panose="020B0604020202020204" pitchFamily="34" charset="0"/>
              </a:rPr>
              <a:t>Objectives</a:t>
            </a:r>
            <a:r>
              <a:rPr lang="en-GB" sz="2400" dirty="0">
                <a:solidFill>
                  <a:schemeClr val="accent1">
                    <a:lumMod val="75000"/>
                  </a:schemeClr>
                </a:solidFill>
                <a:latin typeface="Arial" panose="020B0604020202020204" pitchFamily="34" charset="0"/>
                <a:ea typeface="Calibri"/>
                <a:cs typeface="Arial" panose="020B0604020202020204" pitchFamily="34" charset="0"/>
              </a:rPr>
              <a:t>: know what you want to do, try to specifically define what you want to achieve as early as possible.</a:t>
            </a:r>
            <a:r>
              <a:rPr lang="en-GB" sz="2400" b="1" dirty="0">
                <a:solidFill>
                  <a:schemeClr val="accent1">
                    <a:lumMod val="75000"/>
                  </a:schemeClr>
                </a:solidFill>
                <a:latin typeface="Arial" panose="020B0604020202020204" pitchFamily="34" charset="0"/>
                <a:ea typeface="Calibri"/>
                <a:cs typeface="Arial" panose="020B0604020202020204" pitchFamily="34" charset="0"/>
              </a:rPr>
              <a:t> </a:t>
            </a:r>
          </a:p>
          <a:p>
            <a:pPr marL="457200" indent="-457200">
              <a:buFont typeface="Arial" panose="020B0604020202020204" pitchFamily="34" charset="0"/>
              <a:buAutoNum type="arabicPeriod"/>
            </a:pPr>
            <a:r>
              <a:rPr lang="en-GB" sz="2400" b="1" dirty="0">
                <a:solidFill>
                  <a:schemeClr val="accent1">
                    <a:lumMod val="75000"/>
                  </a:schemeClr>
                </a:solidFill>
                <a:latin typeface="Arial" panose="020B0604020202020204" pitchFamily="34" charset="0"/>
                <a:ea typeface="Calibri"/>
                <a:cs typeface="Arial" panose="020B0604020202020204" pitchFamily="34" charset="0"/>
              </a:rPr>
              <a:t>Realistic  </a:t>
            </a:r>
            <a:r>
              <a:rPr lang="en-GB" sz="2400" dirty="0">
                <a:solidFill>
                  <a:schemeClr val="accent1">
                    <a:lumMod val="75000"/>
                  </a:schemeClr>
                </a:solidFill>
                <a:latin typeface="Arial" panose="020B0604020202020204" pitchFamily="34" charset="0"/>
                <a:ea typeface="Calibri"/>
                <a:cs typeface="Arial" panose="020B0604020202020204" pitchFamily="34" charset="0"/>
              </a:rPr>
              <a:t>in every aspect of the plan, state specific and achievable schedules, milestones and final outcomes.</a:t>
            </a:r>
          </a:p>
          <a:p>
            <a:pPr marL="457200" indent="-457200">
              <a:buFont typeface="Arial" panose="020B0604020202020204" pitchFamily="34" charset="0"/>
              <a:buAutoNum type="arabicPeriod"/>
            </a:pPr>
            <a:r>
              <a:rPr lang="en-GB" sz="2400" b="1" dirty="0">
                <a:solidFill>
                  <a:schemeClr val="accent1">
                    <a:lumMod val="75000"/>
                  </a:schemeClr>
                </a:solidFill>
                <a:latin typeface="Arial" panose="020B0604020202020204" pitchFamily="34" charset="0"/>
                <a:ea typeface="Calibri"/>
                <a:cs typeface="Arial" panose="020B0604020202020204" pitchFamily="34" charset="0"/>
              </a:rPr>
              <a:t>Milestones</a:t>
            </a:r>
            <a:r>
              <a:rPr lang="en-GB" sz="2400" dirty="0">
                <a:solidFill>
                  <a:schemeClr val="accent1">
                    <a:lumMod val="75000"/>
                  </a:schemeClr>
                </a:solidFill>
                <a:latin typeface="Arial" panose="020B0604020202020204" pitchFamily="34" charset="0"/>
                <a:ea typeface="Calibri"/>
                <a:cs typeface="Arial" panose="020B0604020202020204" pitchFamily="34" charset="0"/>
              </a:rPr>
              <a:t> set as measurable; create by starting at the end (what you hope to achieve) and working backwards to the present day.</a:t>
            </a:r>
          </a:p>
          <a:p>
            <a:pPr marL="0" indent="0">
              <a:lnSpc>
                <a:spcPct val="115000"/>
              </a:lnSpc>
              <a:buFont typeface="Arial" panose="020B0604020202020204" pitchFamily="34" charset="0"/>
              <a:buNone/>
            </a:pPr>
            <a:r>
              <a:rPr lang="en-GB" sz="2400" dirty="0">
                <a:solidFill>
                  <a:schemeClr val="accent1">
                    <a:lumMod val="75000"/>
                  </a:schemeClr>
                </a:solidFill>
                <a:latin typeface="Arial" panose="020B0604020202020204" pitchFamily="34" charset="0"/>
                <a:ea typeface="Calibri"/>
                <a:cs typeface="Arial" panose="020B0604020202020204" pitchFamily="34" charset="0"/>
              </a:rPr>
              <a:t>Having Milestones helps you keep everyone motivated and breaks actions/tasks in to smaller chunks and tangible goals, so you are not waiting for the plan to be completely finished to feel as though you’ve accomplished something</a:t>
            </a:r>
            <a:r>
              <a:rPr lang="en-GB" sz="2400" b="1" dirty="0">
                <a:solidFill>
                  <a:schemeClr val="accent1">
                    <a:lumMod val="75000"/>
                  </a:schemeClr>
                </a:solidFill>
                <a:latin typeface="Arial" panose="020B0604020202020204" pitchFamily="34" charset="0"/>
                <a:ea typeface="Calibri"/>
                <a:cs typeface="Arial" panose="020B0604020202020204" pitchFamily="34" charset="0"/>
              </a:rPr>
              <a:t>   </a:t>
            </a:r>
            <a:endParaRPr lang="en-GB" sz="2400"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3826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838200" y="365128"/>
            <a:ext cx="10515600" cy="742153"/>
          </a:xfrm>
          <a:ln>
            <a:noFill/>
          </a:ln>
        </p:spPr>
        <p:txBody>
          <a:bodyPr>
            <a:normAutofit/>
          </a:bodyPr>
          <a:lstStyle/>
          <a:p>
            <a:r>
              <a:rPr lang="en-US" sz="4000" b="1" dirty="0">
                <a:solidFill>
                  <a:schemeClr val="accent6">
                    <a:lumMod val="75000"/>
                  </a:schemeClr>
                </a:solidFill>
                <a:latin typeface="Arial" panose="020B0604020202020204" pitchFamily="34" charset="0"/>
                <a:cs typeface="Arial" panose="020B0604020202020204" pitchFamily="34" charset="0"/>
              </a:rPr>
              <a:t>Action plan top tips</a:t>
            </a: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p:txBody>
          <a:bodyPr>
            <a:normAutofit/>
          </a:bodyPr>
          <a:lstStyle/>
          <a:p>
            <a:pPr marL="0" indent="0">
              <a:buNone/>
            </a:pPr>
            <a:endParaRPr lang="en-GB" sz="2800"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5AB60010-49D4-43F3-BB6F-8269E48B9D25}"/>
              </a:ext>
            </a:extLst>
          </p:cNvPr>
          <p:cNvSpPr txBox="1">
            <a:spLocks/>
          </p:cNvSpPr>
          <p:nvPr/>
        </p:nvSpPr>
        <p:spPr>
          <a:xfrm>
            <a:off x="933996" y="1107281"/>
            <a:ext cx="10739844" cy="5585619"/>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5000"/>
              </a:lnSpc>
              <a:buFont typeface="Arial" panose="020B0604020202020204" pitchFamily="34" charset="0"/>
              <a:buNone/>
            </a:pPr>
            <a:endParaRPr lang="en-GB" sz="2400" dirty="0">
              <a:solidFill>
                <a:prstClr val="black"/>
              </a:solidFill>
              <a:ea typeface="Calibri"/>
              <a:cs typeface="Times New Roman"/>
            </a:endParaRPr>
          </a:p>
          <a:p>
            <a:pPr marL="0" indent="0">
              <a:lnSpc>
                <a:spcPct val="115000"/>
              </a:lnSpc>
              <a:buFont typeface="Arial" panose="020B0604020202020204" pitchFamily="34" charset="0"/>
              <a:buNone/>
            </a:pPr>
            <a:endParaRPr lang="en-GB" sz="2400" b="1" dirty="0">
              <a:solidFill>
                <a:schemeClr val="accent1">
                  <a:lumMod val="75000"/>
                </a:schemeClr>
              </a:solidFill>
              <a:latin typeface="Arial" panose="020B0604020202020204" pitchFamily="34" charset="0"/>
              <a:ea typeface="Calibri"/>
              <a:cs typeface="Arial" panose="020B0604020202020204" pitchFamily="34" charset="0"/>
            </a:endParaRPr>
          </a:p>
          <a:p>
            <a:pPr marL="0" indent="0">
              <a:lnSpc>
                <a:spcPct val="115000"/>
              </a:lnSpc>
              <a:buFont typeface="Arial" panose="020B0604020202020204" pitchFamily="34" charset="0"/>
              <a:buNone/>
            </a:pPr>
            <a:r>
              <a:rPr lang="en-GB" sz="2400" b="1" dirty="0">
                <a:solidFill>
                  <a:schemeClr val="accent1">
                    <a:lumMod val="75000"/>
                  </a:schemeClr>
                </a:solidFill>
                <a:latin typeface="Arial" panose="020B0604020202020204" pitchFamily="34" charset="0"/>
                <a:ea typeface="Calibri"/>
                <a:cs typeface="Arial" panose="020B0604020202020204" pitchFamily="34" charset="0"/>
              </a:rPr>
              <a:t>5.Time </a:t>
            </a:r>
            <a:r>
              <a:rPr lang="en-GB" sz="2400" dirty="0">
                <a:solidFill>
                  <a:schemeClr val="accent1">
                    <a:lumMod val="75000"/>
                  </a:schemeClr>
                </a:solidFill>
                <a:latin typeface="Arial" panose="020B0604020202020204" pitchFamily="34" charset="0"/>
                <a:ea typeface="Calibri"/>
                <a:cs typeface="Arial" panose="020B0604020202020204" pitchFamily="34" charset="0"/>
              </a:rPr>
              <a:t>Don’t leave too much time between milestones, spacing them realistically will  help you focus on what need to be done.</a:t>
            </a:r>
            <a:r>
              <a:rPr lang="en-GB" sz="2400" b="1" dirty="0">
                <a:solidFill>
                  <a:schemeClr val="accent1">
                    <a:lumMod val="75000"/>
                  </a:schemeClr>
                </a:solidFill>
                <a:latin typeface="Arial" panose="020B0604020202020204" pitchFamily="34" charset="0"/>
                <a:ea typeface="Calibri"/>
                <a:cs typeface="Arial" panose="020B0604020202020204" pitchFamily="34" charset="0"/>
              </a:rPr>
              <a:t>   </a:t>
            </a:r>
          </a:p>
          <a:p>
            <a:pPr marL="0" indent="0">
              <a:lnSpc>
                <a:spcPct val="115000"/>
              </a:lnSpc>
              <a:buFont typeface="Arial" panose="020B0604020202020204" pitchFamily="34" charset="0"/>
              <a:buNone/>
            </a:pPr>
            <a:r>
              <a:rPr lang="en-GB" sz="2400" b="1" dirty="0">
                <a:solidFill>
                  <a:schemeClr val="accent1">
                    <a:lumMod val="75000"/>
                  </a:schemeClr>
                </a:solidFill>
                <a:latin typeface="Arial" panose="020B0604020202020204" pitchFamily="34" charset="0"/>
                <a:ea typeface="Calibri"/>
                <a:cs typeface="Arial" panose="020B0604020202020204" pitchFamily="34" charset="0"/>
              </a:rPr>
              <a:t> 6.Publications and resources </a:t>
            </a:r>
            <a:r>
              <a:rPr lang="en-GB" sz="2400" dirty="0">
                <a:solidFill>
                  <a:schemeClr val="accent1">
                    <a:lumMod val="75000"/>
                  </a:schemeClr>
                </a:solidFill>
                <a:latin typeface="Arial" panose="020B0604020202020204" pitchFamily="34" charset="0"/>
                <a:ea typeface="Calibri"/>
                <a:cs typeface="Arial" panose="020B0604020202020204" pitchFamily="34" charset="0"/>
              </a:rPr>
              <a:t> Work related stress, Working with the menopause, Standing up for High Standards, Flexible working standards</a:t>
            </a:r>
            <a:r>
              <a:rPr lang="en-GB" sz="2400" b="1" dirty="0">
                <a:solidFill>
                  <a:schemeClr val="accent1">
                    <a:lumMod val="75000"/>
                  </a:schemeClr>
                </a:solidFill>
                <a:latin typeface="Arial" panose="020B0604020202020204" pitchFamily="34" charset="0"/>
                <a:ea typeface="Calibri"/>
                <a:cs typeface="Arial" panose="020B0604020202020204" pitchFamily="34" charset="0"/>
              </a:rPr>
              <a:t>. </a:t>
            </a:r>
            <a:r>
              <a:rPr lang="en-GB" sz="2400" dirty="0">
                <a:solidFill>
                  <a:schemeClr val="accent1">
                    <a:lumMod val="75000"/>
                  </a:schemeClr>
                </a:solidFill>
                <a:latin typeface="Arial" panose="020B0604020202020204" pitchFamily="34" charset="0"/>
                <a:ea typeface="Calibri"/>
                <a:cs typeface="Arial" panose="020B0604020202020204" pitchFamily="34" charset="0"/>
              </a:rPr>
              <a:t>RCM website hubs.</a:t>
            </a:r>
          </a:p>
          <a:p>
            <a:pPr marL="0" indent="0">
              <a:lnSpc>
                <a:spcPct val="115000"/>
              </a:lnSpc>
              <a:buFont typeface="Arial" panose="020B0604020202020204" pitchFamily="34" charset="0"/>
              <a:buNone/>
            </a:pPr>
            <a:r>
              <a:rPr lang="en-GB" sz="2400" b="1" dirty="0">
                <a:solidFill>
                  <a:schemeClr val="accent1">
                    <a:lumMod val="75000"/>
                  </a:schemeClr>
                </a:solidFill>
                <a:latin typeface="Arial" panose="020B0604020202020204" pitchFamily="34" charset="0"/>
                <a:ea typeface="Calibri"/>
                <a:cs typeface="Arial" panose="020B0604020202020204" pitchFamily="34" charset="0"/>
              </a:rPr>
              <a:t>7. Involve members </a:t>
            </a:r>
            <a:r>
              <a:rPr lang="en-GB" sz="2400" dirty="0">
                <a:solidFill>
                  <a:schemeClr val="accent1">
                    <a:lumMod val="75000"/>
                  </a:schemeClr>
                </a:solidFill>
                <a:latin typeface="Arial" panose="020B0604020202020204" pitchFamily="34" charset="0"/>
                <a:ea typeface="Calibri"/>
                <a:cs typeface="Arial" panose="020B0604020202020204" pitchFamily="34" charset="0"/>
              </a:rPr>
              <a:t>share ideas and discuss at branch meetings feedback to the group</a:t>
            </a:r>
            <a:r>
              <a:rPr lang="en-GB" sz="2400" b="1" dirty="0">
                <a:solidFill>
                  <a:schemeClr val="accent1">
                    <a:lumMod val="75000"/>
                  </a:schemeClr>
                </a:solidFill>
                <a:latin typeface="Arial" panose="020B0604020202020204" pitchFamily="34" charset="0"/>
                <a:ea typeface="Calibri"/>
                <a:cs typeface="Arial" panose="020B0604020202020204" pitchFamily="34" charset="0"/>
              </a:rPr>
              <a:t>.</a:t>
            </a:r>
          </a:p>
          <a:p>
            <a:pPr marL="0" indent="0">
              <a:lnSpc>
                <a:spcPct val="115000"/>
              </a:lnSpc>
              <a:buFont typeface="Arial" panose="020B0604020202020204" pitchFamily="34" charset="0"/>
              <a:buNone/>
            </a:pPr>
            <a:r>
              <a:rPr lang="en-GB" sz="2400" b="1" dirty="0">
                <a:solidFill>
                  <a:schemeClr val="accent1">
                    <a:lumMod val="75000"/>
                  </a:schemeClr>
                </a:solidFill>
                <a:latin typeface="Arial" panose="020B0604020202020204" pitchFamily="34" charset="0"/>
                <a:ea typeface="Calibri"/>
                <a:cs typeface="Arial" panose="020B0604020202020204" pitchFamily="34" charset="0"/>
              </a:rPr>
              <a:t>Members will feel valued and heard by being consulted  throughout planning and implementation and evaluation.             </a:t>
            </a:r>
          </a:p>
          <a:p>
            <a:pPr marL="0" indent="0">
              <a:lnSpc>
                <a:spcPct val="115000"/>
              </a:lnSpc>
              <a:buFont typeface="Arial" panose="020B0604020202020204" pitchFamily="34" charset="0"/>
              <a:buNone/>
            </a:pPr>
            <a:r>
              <a:rPr lang="en-GB" b="1" dirty="0">
                <a:solidFill>
                  <a:schemeClr val="accent6">
                    <a:lumMod val="75000"/>
                  </a:schemeClr>
                </a:solidFill>
                <a:latin typeface="Arial" panose="020B0604020202020204" pitchFamily="34" charset="0"/>
                <a:ea typeface="Calibri"/>
                <a:cs typeface="Arial" panose="020B0604020202020204" pitchFamily="34" charset="0"/>
              </a:rPr>
              <a:t>You said - we did.</a:t>
            </a:r>
          </a:p>
          <a:p>
            <a:pPr marL="0" indent="0">
              <a:lnSpc>
                <a:spcPct val="115000"/>
              </a:lnSpc>
              <a:buFont typeface="Arial" panose="020B0604020202020204" pitchFamily="34" charset="0"/>
              <a:buNone/>
            </a:pPr>
            <a:endParaRPr lang="en-GB" sz="2400" dirty="0">
              <a:solidFill>
                <a:schemeClr val="accent6">
                  <a:lumMod val="75000"/>
                </a:schemeClr>
              </a:solidFill>
              <a:latin typeface="Arial" panose="020B0604020202020204" pitchFamily="34" charset="0"/>
              <a:ea typeface="Calibri"/>
              <a:cs typeface="Arial" panose="020B0604020202020204" pitchFamily="34" charset="0"/>
            </a:endParaRPr>
          </a:p>
          <a:p>
            <a:pPr marL="0" indent="0">
              <a:lnSpc>
                <a:spcPct val="115000"/>
              </a:lnSpc>
              <a:buFont typeface="Arial" panose="020B0604020202020204" pitchFamily="34" charset="0"/>
              <a:buNone/>
            </a:pPr>
            <a:endParaRPr lang="en-GB" sz="2400" dirty="0">
              <a:solidFill>
                <a:prstClr val="black"/>
              </a:solidFill>
              <a:ea typeface="Calibri"/>
              <a:cs typeface="Times New Roman"/>
            </a:endParaRPr>
          </a:p>
          <a:p>
            <a:pPr marL="0" indent="0">
              <a:buFont typeface="Arial" panose="020B0604020202020204" pitchFamily="34" charset="0"/>
              <a:buNone/>
            </a:pPr>
            <a:endParaRPr lang="en-GB" sz="2400" dirty="0"/>
          </a:p>
        </p:txBody>
      </p:sp>
    </p:spTree>
    <p:extLst>
      <p:ext uri="{BB962C8B-B14F-4D97-AF65-F5344CB8AC3E}">
        <p14:creationId xmlns:p14="http://schemas.microsoft.com/office/powerpoint/2010/main" val="323376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838200" y="365127"/>
            <a:ext cx="10515600" cy="963611"/>
          </a:xfrm>
          <a:ln>
            <a:noFill/>
          </a:ln>
        </p:spPr>
        <p:txBody>
          <a:bodyPr>
            <a:normAutofit/>
          </a:bodyPr>
          <a:lstStyle/>
          <a:p>
            <a:r>
              <a:rPr lang="en-GB" sz="4000" b="1" dirty="0">
                <a:solidFill>
                  <a:schemeClr val="accent6">
                    <a:lumMod val="75000"/>
                  </a:schemeClr>
                </a:solidFill>
                <a:latin typeface="Arial" panose="020B0604020202020204" pitchFamily="34" charset="0"/>
                <a:cs typeface="Arial" panose="020B0604020202020204" pitchFamily="34" charset="0"/>
              </a:rPr>
              <a:t>Action plan monitor, evaluate and update</a:t>
            </a:r>
            <a:endParaRPr lang="en-US" sz="4000" b="1" dirty="0">
              <a:solidFill>
                <a:schemeClr val="accent6">
                  <a:lumMod val="75000"/>
                </a:schemeClr>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a:xfrm>
            <a:off x="392906" y="1371599"/>
            <a:ext cx="10960894" cy="4805363"/>
          </a:xfrm>
        </p:spPr>
        <p:txBody>
          <a:bodyPr>
            <a:normAutofit/>
          </a:bodyPr>
          <a:lstStyle/>
          <a:p>
            <a:pPr marL="0" indent="0">
              <a:buNone/>
            </a:pPr>
            <a:endParaRPr lang="en-GB" sz="2800" dirty="0">
              <a:latin typeface="Arial" panose="020B0604020202020204" pitchFamily="34" charset="0"/>
              <a:cs typeface="Arial" panose="020B0604020202020204" pitchFamily="34" charset="0"/>
            </a:endParaRPr>
          </a:p>
          <a:p>
            <a:pPr marL="0" indent="0">
              <a:buNone/>
            </a:pPr>
            <a:r>
              <a:rPr lang="en-GB" dirty="0"/>
              <a:t> </a:t>
            </a:r>
          </a:p>
          <a:p>
            <a:endParaRPr lang="en-GB" dirty="0"/>
          </a:p>
        </p:txBody>
      </p:sp>
      <p:graphicFrame>
        <p:nvGraphicFramePr>
          <p:cNvPr id="6" name="Content Placeholder 3">
            <a:extLst>
              <a:ext uri="{FF2B5EF4-FFF2-40B4-BE49-F238E27FC236}">
                <a16:creationId xmlns:a16="http://schemas.microsoft.com/office/drawing/2014/main" id="{D7DBF700-D2D0-4019-80B7-C59A0B2C4EC8}"/>
              </a:ext>
            </a:extLst>
          </p:cNvPr>
          <p:cNvGraphicFramePr>
            <a:graphicFrameLocks/>
          </p:cNvGraphicFramePr>
          <p:nvPr>
            <p:extLst>
              <p:ext uri="{D42A27DB-BD31-4B8C-83A1-F6EECF244321}">
                <p14:modId xmlns:p14="http://schemas.microsoft.com/office/powerpoint/2010/main" val="2444863397"/>
              </p:ext>
            </p:extLst>
          </p:nvPr>
        </p:nvGraphicFramePr>
        <p:xfrm>
          <a:off x="838200" y="1454738"/>
          <a:ext cx="11096898" cy="47222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40097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xfrm>
            <a:off x="838200" y="365128"/>
            <a:ext cx="10515600" cy="742153"/>
          </a:xfrm>
          <a:ln>
            <a:noFill/>
          </a:ln>
        </p:spPr>
        <p:txBody>
          <a:bodyPr>
            <a:normAutofit/>
          </a:bodyPr>
          <a:lstStyle/>
          <a:p>
            <a:r>
              <a:rPr lang="en-US" sz="4000" b="1" dirty="0">
                <a:solidFill>
                  <a:schemeClr val="accent6">
                    <a:lumMod val="75000"/>
                  </a:schemeClr>
                </a:solidFill>
                <a:latin typeface="Arial" panose="020B0604020202020204" pitchFamily="34" charset="0"/>
                <a:cs typeface="Arial" panose="020B0604020202020204" pitchFamily="34" charset="0"/>
              </a:rPr>
              <a:t>RCM   Action plan template</a:t>
            </a: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p:txBody>
          <a:bodyPr>
            <a:normAutofit/>
          </a:bodyPr>
          <a:lstStyle/>
          <a:p>
            <a:pPr marL="0" indent="0">
              <a:buNone/>
            </a:pPr>
            <a:endParaRPr lang="en-GB" sz="2800" dirty="0">
              <a:latin typeface="Arial" panose="020B0604020202020204" pitchFamily="34" charset="0"/>
              <a:cs typeface="Arial" panose="020B0604020202020204" pitchFamily="34" charset="0"/>
            </a:endParaRPr>
          </a:p>
          <a:p>
            <a:pPr marL="0" indent="0">
              <a:buNone/>
            </a:pPr>
            <a:r>
              <a:rPr lang="en-GB" dirty="0"/>
              <a:t> </a:t>
            </a:r>
          </a:p>
          <a:p>
            <a:endParaRPr lang="en-GB" dirty="0"/>
          </a:p>
        </p:txBody>
      </p:sp>
      <p:graphicFrame>
        <p:nvGraphicFramePr>
          <p:cNvPr id="5" name="Content Placeholder 4">
            <a:extLst>
              <a:ext uri="{FF2B5EF4-FFF2-40B4-BE49-F238E27FC236}">
                <a16:creationId xmlns:a16="http://schemas.microsoft.com/office/drawing/2014/main" id="{469512AE-43D0-455D-81BA-BCCDDBEBA6B5}"/>
              </a:ext>
            </a:extLst>
          </p:cNvPr>
          <p:cNvGraphicFramePr>
            <a:graphicFrameLocks/>
          </p:cNvGraphicFramePr>
          <p:nvPr/>
        </p:nvGraphicFramePr>
        <p:xfrm>
          <a:off x="171450" y="1150144"/>
          <a:ext cx="11658597" cy="4976818"/>
        </p:xfrm>
        <a:graphic>
          <a:graphicData uri="http://schemas.openxmlformats.org/drawingml/2006/table">
            <a:tbl>
              <a:tblPr firstRow="1" firstCol="1" bandRow="1">
                <a:tableStyleId>{5C22544A-7EE6-4342-B048-85BDC9FD1C3A}</a:tableStyleId>
              </a:tblPr>
              <a:tblGrid>
                <a:gridCol w="955001">
                  <a:extLst>
                    <a:ext uri="{9D8B030D-6E8A-4147-A177-3AD203B41FA5}">
                      <a16:colId xmlns:a16="http://schemas.microsoft.com/office/drawing/2014/main" val="20000"/>
                    </a:ext>
                  </a:extLst>
                </a:gridCol>
                <a:gridCol w="1729897">
                  <a:extLst>
                    <a:ext uri="{9D8B030D-6E8A-4147-A177-3AD203B41FA5}">
                      <a16:colId xmlns:a16="http://schemas.microsoft.com/office/drawing/2014/main" val="20001"/>
                    </a:ext>
                  </a:extLst>
                </a:gridCol>
                <a:gridCol w="2267369">
                  <a:extLst>
                    <a:ext uri="{9D8B030D-6E8A-4147-A177-3AD203B41FA5}">
                      <a16:colId xmlns:a16="http://schemas.microsoft.com/office/drawing/2014/main" val="20002"/>
                    </a:ext>
                  </a:extLst>
                </a:gridCol>
                <a:gridCol w="1944298">
                  <a:extLst>
                    <a:ext uri="{9D8B030D-6E8A-4147-A177-3AD203B41FA5}">
                      <a16:colId xmlns:a16="http://schemas.microsoft.com/office/drawing/2014/main" val="20003"/>
                    </a:ext>
                  </a:extLst>
                </a:gridCol>
                <a:gridCol w="1619760">
                  <a:extLst>
                    <a:ext uri="{9D8B030D-6E8A-4147-A177-3AD203B41FA5}">
                      <a16:colId xmlns:a16="http://schemas.microsoft.com/office/drawing/2014/main" val="20004"/>
                    </a:ext>
                  </a:extLst>
                </a:gridCol>
                <a:gridCol w="1280447">
                  <a:extLst>
                    <a:ext uri="{9D8B030D-6E8A-4147-A177-3AD203B41FA5}">
                      <a16:colId xmlns:a16="http://schemas.microsoft.com/office/drawing/2014/main" val="20005"/>
                    </a:ext>
                  </a:extLst>
                </a:gridCol>
                <a:gridCol w="932818">
                  <a:extLst>
                    <a:ext uri="{9D8B030D-6E8A-4147-A177-3AD203B41FA5}">
                      <a16:colId xmlns:a16="http://schemas.microsoft.com/office/drawing/2014/main" val="20006"/>
                    </a:ext>
                  </a:extLst>
                </a:gridCol>
                <a:gridCol w="929007">
                  <a:extLst>
                    <a:ext uri="{9D8B030D-6E8A-4147-A177-3AD203B41FA5}">
                      <a16:colId xmlns:a16="http://schemas.microsoft.com/office/drawing/2014/main" val="20007"/>
                    </a:ext>
                  </a:extLst>
                </a:gridCol>
              </a:tblGrid>
              <a:tr h="684380">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2000" dirty="0">
                          <a:effectLst/>
                        </a:rPr>
                        <a:t>Objective</a:t>
                      </a:r>
                      <a:endParaRPr lang="en-GB" sz="2000" dirty="0">
                        <a:effectLst/>
                        <a:latin typeface="Arial" panose="020B0604020202020204" pitchFamily="34" charset="0"/>
                        <a:ea typeface="Calibri"/>
                        <a:cs typeface="Arial" panose="020B0604020202020204" pitchFamily="34" charset="0"/>
                      </a:endParaRPr>
                    </a:p>
                  </a:txBody>
                  <a:tcPr marL="57029" marR="57029" marT="0" marB="0"/>
                </a:tc>
                <a:tc>
                  <a:txBody>
                    <a:bodyPr/>
                    <a:lstStyle/>
                    <a:p>
                      <a:pPr algn="ctr">
                        <a:lnSpc>
                          <a:spcPct val="115000"/>
                        </a:lnSpc>
                        <a:spcAft>
                          <a:spcPts val="0"/>
                        </a:spcAft>
                      </a:pPr>
                      <a:r>
                        <a:rPr lang="en-GB" sz="2000" dirty="0">
                          <a:effectLst/>
                        </a:rPr>
                        <a:t>Outcomes</a:t>
                      </a:r>
                      <a:endParaRPr lang="en-GB" sz="2000" dirty="0">
                        <a:effectLst/>
                        <a:latin typeface="Arial" panose="020B0604020202020204" pitchFamily="34" charset="0"/>
                        <a:ea typeface="Calibri"/>
                        <a:cs typeface="Arial" panose="020B0604020202020204" pitchFamily="34" charset="0"/>
                      </a:endParaRPr>
                    </a:p>
                  </a:txBody>
                  <a:tcPr marL="57029" marR="57029" marT="0" marB="0"/>
                </a:tc>
                <a:tc>
                  <a:txBody>
                    <a:bodyPr/>
                    <a:lstStyle/>
                    <a:p>
                      <a:pPr algn="ctr">
                        <a:lnSpc>
                          <a:spcPct val="115000"/>
                        </a:lnSpc>
                        <a:spcAft>
                          <a:spcPts val="0"/>
                        </a:spcAft>
                      </a:pPr>
                      <a:r>
                        <a:rPr lang="en-GB" sz="2000" dirty="0">
                          <a:effectLst/>
                        </a:rPr>
                        <a:t>Actions</a:t>
                      </a:r>
                      <a:endParaRPr lang="en-GB" sz="2000" dirty="0">
                        <a:effectLst/>
                        <a:latin typeface="Arial" panose="020B0604020202020204" pitchFamily="34" charset="0"/>
                        <a:ea typeface="Calibri"/>
                        <a:cs typeface="Arial" panose="020B0604020202020204" pitchFamily="34" charset="0"/>
                      </a:endParaRPr>
                    </a:p>
                  </a:txBody>
                  <a:tcPr marL="57029" marR="57029" marT="0" marB="0"/>
                </a:tc>
                <a:tc>
                  <a:txBody>
                    <a:bodyPr/>
                    <a:lstStyle/>
                    <a:p>
                      <a:pPr algn="ctr">
                        <a:lnSpc>
                          <a:spcPct val="115000"/>
                        </a:lnSpc>
                        <a:spcAft>
                          <a:spcPts val="0"/>
                        </a:spcAft>
                      </a:pPr>
                      <a:r>
                        <a:rPr lang="en-GB" sz="2000" dirty="0">
                          <a:effectLst/>
                        </a:rPr>
                        <a:t>Progress</a:t>
                      </a:r>
                      <a:endParaRPr lang="en-GB" sz="2000" dirty="0">
                        <a:effectLst/>
                        <a:latin typeface="Arial" panose="020B0604020202020204" pitchFamily="34" charset="0"/>
                        <a:ea typeface="Calibri"/>
                        <a:cs typeface="Arial" panose="020B0604020202020204" pitchFamily="34" charset="0"/>
                      </a:endParaRPr>
                    </a:p>
                  </a:txBody>
                  <a:tcPr marL="57029" marR="57029" marT="0" marB="0"/>
                </a:tc>
                <a:tc>
                  <a:txBody>
                    <a:bodyPr/>
                    <a:lstStyle/>
                    <a:p>
                      <a:pPr algn="ctr">
                        <a:lnSpc>
                          <a:spcPct val="115000"/>
                        </a:lnSpc>
                        <a:spcAft>
                          <a:spcPts val="0"/>
                        </a:spcAft>
                      </a:pPr>
                      <a:r>
                        <a:rPr lang="en-GB" sz="2000" dirty="0">
                          <a:effectLst/>
                        </a:rPr>
                        <a:t>Lead   </a:t>
                      </a:r>
                      <a:endParaRPr lang="en-GB" sz="2000" dirty="0">
                        <a:effectLst/>
                        <a:latin typeface="Arial" panose="020B0604020202020204" pitchFamily="34" charset="0"/>
                        <a:ea typeface="Calibri"/>
                        <a:cs typeface="Arial" panose="020B0604020202020204" pitchFamily="34" charset="0"/>
                      </a:endParaRPr>
                    </a:p>
                  </a:txBody>
                  <a:tcPr marL="57029" marR="57029" marT="0" marB="0"/>
                </a:tc>
                <a:tc>
                  <a:txBody>
                    <a:bodyPr/>
                    <a:lstStyle/>
                    <a:p>
                      <a:pPr algn="ctr">
                        <a:lnSpc>
                          <a:spcPct val="115000"/>
                        </a:lnSpc>
                        <a:spcAft>
                          <a:spcPts val="0"/>
                        </a:spcAft>
                      </a:pPr>
                      <a:r>
                        <a:rPr lang="en-GB" sz="1800" dirty="0">
                          <a:effectLst/>
                        </a:rPr>
                        <a:t>Target</a:t>
                      </a:r>
                      <a:r>
                        <a:rPr lang="en-GB" sz="2000" dirty="0">
                          <a:effectLst/>
                        </a:rPr>
                        <a:t> </a:t>
                      </a:r>
                      <a:r>
                        <a:rPr lang="en-GB" sz="1800" dirty="0">
                          <a:effectLst/>
                        </a:rPr>
                        <a:t>Date</a:t>
                      </a:r>
                      <a:endParaRPr lang="en-GB" sz="1800" dirty="0">
                        <a:effectLst/>
                        <a:latin typeface="Arial" panose="020B0604020202020204" pitchFamily="34" charset="0"/>
                        <a:ea typeface="Calibri"/>
                        <a:cs typeface="Arial" panose="020B0604020202020204" pitchFamily="34" charset="0"/>
                      </a:endParaRPr>
                    </a:p>
                  </a:txBody>
                  <a:tcPr marL="57029" marR="57029" marT="0" marB="0"/>
                </a:tc>
                <a:tc>
                  <a:txBody>
                    <a:bodyPr/>
                    <a:lstStyle/>
                    <a:p>
                      <a:pPr algn="ctr">
                        <a:lnSpc>
                          <a:spcPct val="115000"/>
                        </a:lnSpc>
                        <a:spcAft>
                          <a:spcPts val="0"/>
                        </a:spcAft>
                      </a:pPr>
                      <a:r>
                        <a:rPr lang="en-GB" sz="1800" dirty="0">
                          <a:effectLst/>
                        </a:rPr>
                        <a:t>Finished</a:t>
                      </a:r>
                      <a:endParaRPr lang="en-GB" sz="1800" dirty="0">
                        <a:effectLst/>
                        <a:latin typeface="Arial" panose="020B0604020202020204" pitchFamily="34" charset="0"/>
                        <a:ea typeface="Calibri"/>
                        <a:cs typeface="Arial" panose="020B0604020202020204" pitchFamily="34" charset="0"/>
                      </a:endParaRPr>
                    </a:p>
                  </a:txBody>
                  <a:tcPr marL="57029" marR="57029" marT="0" marB="0"/>
                </a:tc>
                <a:extLst>
                  <a:ext uri="{0D108BD9-81ED-4DB2-BD59-A6C34878D82A}">
                    <a16:rowId xmlns:a16="http://schemas.microsoft.com/office/drawing/2014/main" val="10000"/>
                  </a:ext>
                </a:extLst>
              </a:tr>
              <a:tr h="1413978">
                <a:tc>
                  <a:txBody>
                    <a:bodyPr/>
                    <a:lstStyle/>
                    <a:p>
                      <a:pPr algn="ctr">
                        <a:lnSpc>
                          <a:spcPct val="115000"/>
                        </a:lnSpc>
                        <a:spcAft>
                          <a:spcPts val="0"/>
                        </a:spcAft>
                      </a:pPr>
                      <a:r>
                        <a:rPr lang="en-GB" sz="1200" dirty="0">
                          <a:effectLst/>
                        </a:rPr>
                        <a:t>1</a:t>
                      </a:r>
                      <a:r>
                        <a:rPr lang="en-GB" sz="900" dirty="0">
                          <a:effectLst/>
                        </a:rPr>
                        <a:t>`</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p>
                    <a:p>
                      <a:pPr algn="ctr">
                        <a:lnSpc>
                          <a:spcPct val="115000"/>
                        </a:lnSpc>
                        <a:spcAft>
                          <a:spcPts val="0"/>
                        </a:spcAft>
                      </a:pPr>
                      <a:r>
                        <a:rPr lang="en-GB" sz="900" dirty="0">
                          <a:effectLst/>
                        </a:rPr>
                        <a:t> </a:t>
                      </a:r>
                    </a:p>
                    <a:p>
                      <a:pPr algn="ctr">
                        <a:lnSpc>
                          <a:spcPct val="115000"/>
                        </a:lnSpc>
                        <a:spcAft>
                          <a:spcPts val="0"/>
                        </a:spcAft>
                      </a:pPr>
                      <a:r>
                        <a:rPr lang="en-GB" sz="900" dirty="0">
                          <a:effectLst/>
                        </a:rPr>
                        <a:t> </a:t>
                      </a:r>
                    </a:p>
                    <a:p>
                      <a:pPr algn="ctr">
                        <a:lnSpc>
                          <a:spcPct val="115000"/>
                        </a:lnSpc>
                        <a:spcAft>
                          <a:spcPts val="0"/>
                        </a:spcAft>
                      </a:pPr>
                      <a:r>
                        <a:rPr lang="en-GB" sz="900" dirty="0">
                          <a:effectLst/>
                        </a:rPr>
                        <a:t> </a:t>
                      </a:r>
                    </a:p>
                    <a:p>
                      <a:pPr algn="l">
                        <a:lnSpc>
                          <a:spcPct val="115000"/>
                        </a:lnSpc>
                        <a:spcAft>
                          <a:spcPts val="0"/>
                        </a:spcAft>
                      </a:pPr>
                      <a:r>
                        <a:rPr lang="en-GB" sz="900" dirty="0">
                          <a:effectLst/>
                        </a:rPr>
                        <a:t> </a:t>
                      </a:r>
                    </a:p>
                    <a:p>
                      <a:pPr algn="l">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extLst>
                  <a:ext uri="{0D108BD9-81ED-4DB2-BD59-A6C34878D82A}">
                    <a16:rowId xmlns:a16="http://schemas.microsoft.com/office/drawing/2014/main" val="10001"/>
                  </a:ext>
                </a:extLst>
              </a:tr>
              <a:tr h="1439230">
                <a:tc>
                  <a:txBody>
                    <a:bodyPr/>
                    <a:lstStyle/>
                    <a:p>
                      <a:pPr algn="ctr">
                        <a:lnSpc>
                          <a:spcPct val="115000"/>
                        </a:lnSpc>
                        <a:spcAft>
                          <a:spcPts val="0"/>
                        </a:spcAft>
                      </a:pPr>
                      <a:r>
                        <a:rPr lang="en-GB" sz="1200" dirty="0">
                          <a:effectLst/>
                        </a:rPr>
                        <a:t>2</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p>
                    <a:p>
                      <a:pPr algn="ctr">
                        <a:lnSpc>
                          <a:spcPct val="115000"/>
                        </a:lnSpc>
                        <a:spcAft>
                          <a:spcPts val="0"/>
                        </a:spcAft>
                      </a:pPr>
                      <a:r>
                        <a:rPr lang="en-GB" sz="900" dirty="0">
                          <a:effectLst/>
                        </a:rPr>
                        <a:t> </a:t>
                      </a:r>
                    </a:p>
                    <a:p>
                      <a:pPr algn="ctr">
                        <a:lnSpc>
                          <a:spcPct val="115000"/>
                        </a:lnSpc>
                        <a:spcAft>
                          <a:spcPts val="0"/>
                        </a:spcAft>
                      </a:pPr>
                      <a:r>
                        <a:rPr lang="en-GB" sz="900" dirty="0">
                          <a:effectLst/>
                        </a:rPr>
                        <a:t> </a:t>
                      </a:r>
                    </a:p>
                    <a:p>
                      <a:pPr algn="ctr">
                        <a:lnSpc>
                          <a:spcPct val="115000"/>
                        </a:lnSpc>
                        <a:spcAft>
                          <a:spcPts val="0"/>
                        </a:spcAft>
                      </a:pPr>
                      <a:r>
                        <a:rPr lang="en-GB" sz="900" dirty="0">
                          <a:effectLst/>
                        </a:rPr>
                        <a:t> </a:t>
                      </a:r>
                    </a:p>
                    <a:p>
                      <a:pPr algn="ctr">
                        <a:lnSpc>
                          <a:spcPct val="115000"/>
                        </a:lnSpc>
                        <a:spcAft>
                          <a:spcPts val="0"/>
                        </a:spcAft>
                      </a:pPr>
                      <a:r>
                        <a:rPr lang="en-GB" sz="900" dirty="0">
                          <a:effectLst/>
                        </a:rPr>
                        <a:t> </a:t>
                      </a:r>
                    </a:p>
                    <a:p>
                      <a:pPr algn="l">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endParaRPr lang="en-GB" sz="900" dirty="0">
                        <a:solidFill>
                          <a:schemeClr val="accent1">
                            <a:lumMod val="75000"/>
                          </a:schemeClr>
                        </a:solidFill>
                        <a:latin typeface="Arial" panose="020B0604020202020204" pitchFamily="34" charset="0"/>
                        <a:cs typeface="Arial" panose="020B0604020202020204" pitchFamily="34" charset="0"/>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extLst>
                  <a:ext uri="{0D108BD9-81ED-4DB2-BD59-A6C34878D82A}">
                    <a16:rowId xmlns:a16="http://schemas.microsoft.com/office/drawing/2014/main" val="10002"/>
                  </a:ext>
                </a:extLst>
              </a:tr>
              <a:tr h="1439230">
                <a:tc>
                  <a:txBody>
                    <a:bodyPr/>
                    <a:lstStyle/>
                    <a:p>
                      <a:pPr algn="ctr">
                        <a:lnSpc>
                          <a:spcPct val="115000"/>
                        </a:lnSpc>
                        <a:spcAft>
                          <a:spcPts val="0"/>
                        </a:spcAft>
                      </a:pPr>
                      <a:r>
                        <a:rPr lang="en-GB" sz="1200" dirty="0">
                          <a:effectLst/>
                        </a:rPr>
                        <a:t>3</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p>
                    <a:p>
                      <a:pPr algn="ctr">
                        <a:lnSpc>
                          <a:spcPct val="115000"/>
                        </a:lnSpc>
                        <a:spcAft>
                          <a:spcPts val="0"/>
                        </a:spcAft>
                      </a:pPr>
                      <a:r>
                        <a:rPr lang="en-GB" sz="900" dirty="0">
                          <a:effectLst/>
                        </a:rPr>
                        <a:t> </a:t>
                      </a:r>
                    </a:p>
                    <a:p>
                      <a:pPr algn="ctr">
                        <a:lnSpc>
                          <a:spcPct val="115000"/>
                        </a:lnSpc>
                        <a:spcAft>
                          <a:spcPts val="0"/>
                        </a:spcAft>
                      </a:pPr>
                      <a:r>
                        <a:rPr lang="en-GB" sz="900" dirty="0">
                          <a:effectLst/>
                        </a:rPr>
                        <a:t> </a:t>
                      </a:r>
                    </a:p>
                    <a:p>
                      <a:pPr algn="ctr">
                        <a:lnSpc>
                          <a:spcPct val="115000"/>
                        </a:lnSpc>
                        <a:spcAft>
                          <a:spcPts val="0"/>
                        </a:spcAft>
                      </a:pPr>
                      <a:r>
                        <a:rPr lang="en-GB" sz="900" dirty="0">
                          <a:effectLst/>
                        </a:rPr>
                        <a:t> </a:t>
                      </a:r>
                    </a:p>
                    <a:p>
                      <a:pPr algn="ctr">
                        <a:lnSpc>
                          <a:spcPct val="115000"/>
                        </a:lnSpc>
                        <a:spcAft>
                          <a:spcPts val="0"/>
                        </a:spcAft>
                      </a:pPr>
                      <a:r>
                        <a:rPr lang="en-GB" sz="900" dirty="0">
                          <a:effectLst/>
                        </a:rPr>
                        <a:t> </a:t>
                      </a:r>
                    </a:p>
                    <a:p>
                      <a:pPr algn="l">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tc>
                  <a:txBody>
                    <a:bodyPr/>
                    <a:lstStyle/>
                    <a:p>
                      <a:pPr algn="ctr">
                        <a:lnSpc>
                          <a:spcPct val="115000"/>
                        </a:lnSpc>
                        <a:spcAft>
                          <a:spcPts val="0"/>
                        </a:spcAft>
                      </a:pPr>
                      <a:r>
                        <a:rPr lang="en-GB" sz="900" dirty="0">
                          <a:effectLst/>
                        </a:rPr>
                        <a:t> </a:t>
                      </a:r>
                      <a:endParaRPr lang="en-GB" sz="900" dirty="0">
                        <a:effectLst/>
                        <a:latin typeface="Calibri"/>
                        <a:ea typeface="Calibri"/>
                        <a:cs typeface="Times New Roman"/>
                      </a:endParaRPr>
                    </a:p>
                  </a:txBody>
                  <a:tcPr marL="57029" marR="57029"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36993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B7D5B-A483-1444-A4B3-F181A1F9A490}"/>
              </a:ext>
            </a:extLst>
          </p:cNvPr>
          <p:cNvSpPr>
            <a:spLocks noGrp="1"/>
          </p:cNvSpPr>
          <p:nvPr>
            <p:ph type="title"/>
          </p:nvPr>
        </p:nvSpPr>
        <p:spPr>
          <a:ln>
            <a:noFill/>
          </a:ln>
        </p:spPr>
        <p:txBody>
          <a:bodyPr>
            <a:normAutofit/>
          </a:bodyPr>
          <a:lstStyle/>
          <a:p>
            <a:r>
              <a:rPr lang="en-US" sz="4000" b="1" dirty="0">
                <a:solidFill>
                  <a:schemeClr val="accent6">
                    <a:lumMod val="75000"/>
                  </a:schemeClr>
                </a:solidFill>
                <a:latin typeface="Arial" panose="020B0604020202020204" pitchFamily="34" charset="0"/>
                <a:cs typeface="Arial" panose="020B0604020202020204" pitchFamily="34" charset="0"/>
              </a:rPr>
              <a:t>RCM Action plan example</a:t>
            </a:r>
          </a:p>
        </p:txBody>
      </p:sp>
      <p:pic>
        <p:nvPicPr>
          <p:cNvPr id="7" name="Picture 2">
            <a:extLst>
              <a:ext uri="{FF2B5EF4-FFF2-40B4-BE49-F238E27FC236}">
                <a16:creationId xmlns:a16="http://schemas.microsoft.com/office/drawing/2014/main" id="{1527F1B1-D8FF-4EA6-BFB3-49A562ED59AE}"/>
              </a:ext>
            </a:extLst>
          </p:cNvPr>
          <p:cNvPicPr>
            <a:picLocks noGrp="1" noChangeAspect="1" noChangeArrowheads="1"/>
          </p:cNvPicPr>
          <p:nvPr>
            <p:ph idx="1"/>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92919" y="1357313"/>
            <a:ext cx="11037094" cy="4769644"/>
          </a:xfrm>
          <a:prstGeom prst="rect">
            <a:avLst/>
          </a:prstGeom>
          <a:solidFill>
            <a:schemeClr val="accent1">
              <a:alpha val="11000"/>
            </a:schemeClr>
          </a:solidFill>
          <a:ln w="9525">
            <a:solidFill>
              <a:schemeClr val="accent1">
                <a:lumMod val="60000"/>
                <a:lumOff val="40000"/>
              </a:schemeClr>
            </a:solidFill>
            <a:miter lim="800000"/>
            <a:headEnd/>
            <a:tailEnd/>
          </a:ln>
          <a:effectLst/>
        </p:spPr>
      </p:pic>
    </p:spTree>
    <p:extLst>
      <p:ext uri="{BB962C8B-B14F-4D97-AF65-F5344CB8AC3E}">
        <p14:creationId xmlns:p14="http://schemas.microsoft.com/office/powerpoint/2010/main" val="2052821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B4FD20B-8836-DEAE-5D77-23DA75CE2051}"/>
              </a:ext>
            </a:extLst>
          </p:cNvPr>
          <p:cNvSpPr>
            <a:spLocks noGrp="1"/>
          </p:cNvSpPr>
          <p:nvPr>
            <p:ph type="title"/>
          </p:nvPr>
        </p:nvSpPr>
        <p:spPr>
          <a:xfrm>
            <a:off x="648929" y="629266"/>
            <a:ext cx="3505495" cy="1622321"/>
          </a:xfrm>
        </p:spPr>
        <p:txBody>
          <a:bodyPr>
            <a:normAutofit/>
          </a:bodyPr>
          <a:lstStyle/>
          <a:p>
            <a:pPr marL="0" marR="0" lvl="0" indent="0" defTabSz="914400" rtl="0" eaLnBrk="0" fontAlgn="base" latinLnBrk="0" hangingPunct="0">
              <a:spcBef>
                <a:spcPct val="0"/>
              </a:spcBef>
              <a:spcAft>
                <a:spcPct val="0"/>
              </a:spcAft>
              <a:buClrTx/>
              <a:buSzTx/>
              <a:buFontTx/>
              <a:buNone/>
              <a:tabLst/>
            </a:pPr>
            <a:r>
              <a:rPr kumimoji="0" lang="en-GB" altLang="en-US" sz="2800" b="1" i="0" u="none" strike="noStrike" cap="none" normalizeH="0" baseline="0" dirty="0">
                <a:ln>
                  <a:noFill/>
                </a:ln>
                <a:solidFill>
                  <a:schemeClr val="accent5"/>
                </a:solidFill>
                <a:effectLst/>
                <a:latin typeface="Arial" panose="020B0604020202020204" pitchFamily="34" charset="0"/>
                <a:ea typeface="Calibri" panose="020F0502020204030204" pitchFamily="34" charset="0"/>
                <a:cs typeface="Arial" panose="020B0604020202020204" pitchFamily="34" charset="0"/>
              </a:rPr>
              <a:t>Caring for You  - Employer evidence </a:t>
            </a:r>
            <a:endParaRPr kumimoji="0" lang="en-GB" altLang="en-US" sz="2800" b="1" i="0" u="none" strike="noStrike" cap="none" normalizeH="0" baseline="0" dirty="0">
              <a:ln>
                <a:noFill/>
              </a:ln>
              <a:solidFill>
                <a:schemeClr val="accent5"/>
              </a:solidFill>
              <a:effectLst/>
            </a:endParaRPr>
          </a:p>
          <a:p>
            <a:pPr marL="0" marR="0" lvl="0" indent="0" defTabSz="914400" rtl="0" eaLnBrk="0" fontAlgn="base" latinLnBrk="0" hangingPunct="0">
              <a:spcBef>
                <a:spcPct val="0"/>
              </a:spcBef>
              <a:spcAft>
                <a:spcPct val="0"/>
              </a:spcAft>
              <a:buClrTx/>
              <a:buSzTx/>
              <a:buFontTx/>
              <a:buNone/>
              <a:tabLst/>
            </a:pPr>
            <a:endParaRPr kumimoji="0" lang="en-GB" altLang="en-US" sz="3700" b="0" i="0" u="none" strike="noStrike" cap="none" normalizeH="0" baseline="0" dirty="0">
              <a:ln>
                <a:noFill/>
              </a:ln>
              <a:effectLst/>
              <a:latin typeface="Arial" panose="020B0604020202020204" pitchFamily="34" charset="0"/>
            </a:endParaRPr>
          </a:p>
        </p:txBody>
      </p:sp>
      <p:sp>
        <p:nvSpPr>
          <p:cNvPr id="4" name="Content Placeholder 3">
            <a:extLst>
              <a:ext uri="{FF2B5EF4-FFF2-40B4-BE49-F238E27FC236}">
                <a16:creationId xmlns:a16="http://schemas.microsoft.com/office/drawing/2014/main" id="{CF608A2B-3AE2-42E0-A556-0811A7772E90}"/>
              </a:ext>
            </a:extLst>
          </p:cNvPr>
          <p:cNvSpPr>
            <a:spLocks noGrp="1"/>
          </p:cNvSpPr>
          <p:nvPr>
            <p:ph idx="1"/>
          </p:nvPr>
        </p:nvSpPr>
        <p:spPr>
          <a:xfrm>
            <a:off x="648931" y="1671638"/>
            <a:ext cx="3505494" cy="4552181"/>
          </a:xfrm>
        </p:spPr>
        <p:txBody>
          <a:bodyPr>
            <a:normAutofit/>
          </a:bodyPr>
          <a:lstStyle/>
          <a:p>
            <a:endParaRPr lang="en-GB" sz="2000" dirty="0"/>
          </a:p>
          <a:p>
            <a:r>
              <a:rPr lang="en-GB" sz="2000" dirty="0">
                <a:solidFill>
                  <a:schemeClr val="accent1"/>
                </a:solidFill>
              </a:rPr>
              <a:t>Evaluate at start on signing charter</a:t>
            </a:r>
          </a:p>
          <a:p>
            <a:r>
              <a:rPr lang="en-GB" sz="2000" dirty="0">
                <a:solidFill>
                  <a:schemeClr val="accent1"/>
                </a:solidFill>
              </a:rPr>
              <a:t>Regular updates from action plan</a:t>
            </a:r>
          </a:p>
          <a:p>
            <a:r>
              <a:rPr lang="en-GB" sz="2000" dirty="0">
                <a:solidFill>
                  <a:schemeClr val="accent1"/>
                </a:solidFill>
              </a:rPr>
              <a:t>Re Evaluate after 12months /year on year</a:t>
            </a:r>
          </a:p>
          <a:p>
            <a:pPr marL="0" indent="0">
              <a:buNone/>
            </a:pPr>
            <a:endParaRPr lang="en-GB" sz="2000" b="1" dirty="0">
              <a:solidFill>
                <a:schemeClr val="accent4"/>
              </a:solidFill>
              <a:latin typeface="Lucida Calligraphy" panose="03010101010101010101" pitchFamily="66" charset="0"/>
            </a:endParaRPr>
          </a:p>
          <a:p>
            <a:pPr marL="0" indent="0">
              <a:buNone/>
            </a:pPr>
            <a:r>
              <a:rPr lang="en-GB" b="1" dirty="0">
                <a:solidFill>
                  <a:schemeClr val="accent4"/>
                </a:solidFill>
                <a:latin typeface="Arial" panose="020B0604020202020204" pitchFamily="34" charset="0"/>
                <a:cs typeface="Arial" panose="020B0604020202020204" pitchFamily="34" charset="0"/>
              </a:rPr>
              <a:t>Caring for You -      Employer Award </a:t>
            </a:r>
          </a:p>
          <a:p>
            <a:endParaRPr lang="en-GB" sz="2000" dirty="0"/>
          </a:p>
        </p:txBody>
      </p:sp>
      <p:sp>
        <p:nvSpPr>
          <p:cNvPr id="38" name="Rectangle 37">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a:extLst>
              <a:ext uri="{FF2B5EF4-FFF2-40B4-BE49-F238E27FC236}">
                <a16:creationId xmlns:a16="http://schemas.microsoft.com/office/drawing/2014/main" id="{5AB60010-49D4-43F3-BB6F-8269E48B9D25}"/>
              </a:ext>
            </a:extLst>
          </p:cNvPr>
          <p:cNvSpPr txBox="1">
            <a:spLocks/>
          </p:cNvSpPr>
          <p:nvPr/>
        </p:nvSpPr>
        <p:spPr>
          <a:xfrm>
            <a:off x="933996" y="1107281"/>
            <a:ext cx="10739844" cy="5585619"/>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5000"/>
              </a:lnSpc>
              <a:buFont typeface="Arial" panose="020B0604020202020204" pitchFamily="34" charset="0"/>
              <a:buNone/>
            </a:pPr>
            <a:endParaRPr lang="en-GB" sz="2400" dirty="0">
              <a:solidFill>
                <a:prstClr val="black"/>
              </a:solidFill>
              <a:ea typeface="Calibri"/>
              <a:cs typeface="Times New Roman"/>
            </a:endParaRPr>
          </a:p>
          <a:p>
            <a:pPr marL="0" indent="0">
              <a:lnSpc>
                <a:spcPct val="115000"/>
              </a:lnSpc>
              <a:buFont typeface="Arial" panose="020B0604020202020204" pitchFamily="34" charset="0"/>
              <a:buNone/>
            </a:pPr>
            <a:endParaRPr lang="en-GB" sz="2400" b="1" dirty="0">
              <a:solidFill>
                <a:schemeClr val="accent1">
                  <a:lumMod val="75000"/>
                </a:schemeClr>
              </a:solidFill>
              <a:latin typeface="Arial" panose="020B0604020202020204" pitchFamily="34" charset="0"/>
              <a:ea typeface="Calibri"/>
              <a:cs typeface="Arial" panose="020B0604020202020204" pitchFamily="34" charset="0"/>
            </a:endParaRPr>
          </a:p>
          <a:p>
            <a:pPr marL="0" indent="0">
              <a:lnSpc>
                <a:spcPct val="115000"/>
              </a:lnSpc>
              <a:buFont typeface="Arial" panose="020B0604020202020204" pitchFamily="34" charset="0"/>
              <a:buNone/>
            </a:pPr>
            <a:endParaRPr lang="en-GB" sz="2400" dirty="0">
              <a:solidFill>
                <a:schemeClr val="accent6">
                  <a:lumMod val="75000"/>
                </a:schemeClr>
              </a:solidFill>
              <a:latin typeface="Arial" panose="020B0604020202020204" pitchFamily="34" charset="0"/>
              <a:ea typeface="Calibri"/>
              <a:cs typeface="Arial" panose="020B0604020202020204" pitchFamily="34" charset="0"/>
            </a:endParaRPr>
          </a:p>
          <a:p>
            <a:pPr marL="0" indent="0">
              <a:lnSpc>
                <a:spcPct val="115000"/>
              </a:lnSpc>
              <a:buFont typeface="Arial" panose="020B0604020202020204" pitchFamily="34" charset="0"/>
              <a:buNone/>
            </a:pPr>
            <a:endParaRPr lang="en-GB" sz="2400" dirty="0">
              <a:solidFill>
                <a:prstClr val="black"/>
              </a:solidFill>
              <a:ea typeface="Calibri"/>
              <a:cs typeface="Times New Roman"/>
            </a:endParaRPr>
          </a:p>
          <a:p>
            <a:pPr marL="0" indent="0">
              <a:buFont typeface="Arial" panose="020B0604020202020204" pitchFamily="34" charset="0"/>
              <a:buNone/>
            </a:pPr>
            <a:endParaRPr lang="en-GB" sz="2400" dirty="0"/>
          </a:p>
        </p:txBody>
      </p:sp>
      <p:graphicFrame>
        <p:nvGraphicFramePr>
          <p:cNvPr id="7" name="Table 6">
            <a:extLst>
              <a:ext uri="{FF2B5EF4-FFF2-40B4-BE49-F238E27FC236}">
                <a16:creationId xmlns:a16="http://schemas.microsoft.com/office/drawing/2014/main" id="{16436D61-0CB0-D2FC-04A1-B6D94BA41B99}"/>
              </a:ext>
            </a:extLst>
          </p:cNvPr>
          <p:cNvGraphicFramePr>
            <a:graphicFrameLocks noGrp="1"/>
          </p:cNvGraphicFramePr>
          <p:nvPr>
            <p:extLst>
              <p:ext uri="{D42A27DB-BD31-4B8C-83A1-F6EECF244321}">
                <p14:modId xmlns:p14="http://schemas.microsoft.com/office/powerpoint/2010/main" val="2947951536"/>
              </p:ext>
            </p:extLst>
          </p:nvPr>
        </p:nvGraphicFramePr>
        <p:xfrm>
          <a:off x="5405862" y="1901500"/>
          <a:ext cx="6019333" cy="3079988"/>
        </p:xfrm>
        <a:graphic>
          <a:graphicData uri="http://schemas.openxmlformats.org/drawingml/2006/table">
            <a:tbl>
              <a:tblPr firstRow="1" firstCol="1" bandRow="1"/>
              <a:tblGrid>
                <a:gridCol w="2572166">
                  <a:extLst>
                    <a:ext uri="{9D8B030D-6E8A-4147-A177-3AD203B41FA5}">
                      <a16:colId xmlns:a16="http://schemas.microsoft.com/office/drawing/2014/main" val="1631608379"/>
                    </a:ext>
                  </a:extLst>
                </a:gridCol>
                <a:gridCol w="1297107">
                  <a:extLst>
                    <a:ext uri="{9D8B030D-6E8A-4147-A177-3AD203B41FA5}">
                      <a16:colId xmlns:a16="http://schemas.microsoft.com/office/drawing/2014/main" val="3763573466"/>
                    </a:ext>
                  </a:extLst>
                </a:gridCol>
                <a:gridCol w="922446">
                  <a:extLst>
                    <a:ext uri="{9D8B030D-6E8A-4147-A177-3AD203B41FA5}">
                      <a16:colId xmlns:a16="http://schemas.microsoft.com/office/drawing/2014/main" val="2428195165"/>
                    </a:ext>
                  </a:extLst>
                </a:gridCol>
                <a:gridCol w="1227614">
                  <a:extLst>
                    <a:ext uri="{9D8B030D-6E8A-4147-A177-3AD203B41FA5}">
                      <a16:colId xmlns:a16="http://schemas.microsoft.com/office/drawing/2014/main" val="662762860"/>
                    </a:ext>
                  </a:extLst>
                </a:gridCol>
              </a:tblGrid>
              <a:tr h="327848">
                <a:tc>
                  <a:txBody>
                    <a:bodyPr/>
                    <a:lstStyle/>
                    <a:p>
                      <a:pPr algn="l" fontAlgn="t">
                        <a:spcBef>
                          <a:spcPts val="0"/>
                        </a:spcBef>
                        <a:spcAft>
                          <a:spcPts val="0"/>
                        </a:spcAft>
                      </a:pPr>
                      <a:r>
                        <a:rPr lang="en-GB" sz="1000" b="1" i="0" u="none" strike="noStrike">
                          <a:effectLst/>
                          <a:latin typeface="Arial" panose="020B0604020202020204" pitchFamily="34" charset="0"/>
                          <a:ea typeface="Calibri" panose="020F0502020204030204" pitchFamily="34" charset="0"/>
                          <a:cs typeface="Times New Roman" panose="02020603050405020304" pitchFamily="18" charset="0"/>
                        </a:rPr>
                        <a:t>Charter Theme </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000" b="1" i="0" u="none" strike="noStrike">
                          <a:effectLst/>
                          <a:latin typeface="Arial" panose="020B0604020202020204" pitchFamily="34" charset="0"/>
                          <a:ea typeface="Calibri" panose="020F0502020204030204" pitchFamily="34" charset="0"/>
                          <a:cs typeface="Times New Roman" panose="02020603050405020304" pitchFamily="18" charset="0"/>
                        </a:rPr>
                        <a:t>Policies required with regular reviews</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000" b="1" i="0" u="none" strike="noStrike">
                          <a:effectLst/>
                          <a:latin typeface="Arial" panose="020B0604020202020204" pitchFamily="34" charset="0"/>
                          <a:ea typeface="Calibri" panose="020F0502020204030204" pitchFamily="34" charset="0"/>
                          <a:cs typeface="Times New Roman" panose="02020603050405020304" pitchFamily="18" charset="0"/>
                        </a:rPr>
                        <a:t>Practices and behaviours</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000" b="1" i="0" u="none" strike="noStrike">
                          <a:effectLst/>
                          <a:latin typeface="Arial" panose="020B0604020202020204" pitchFamily="34" charset="0"/>
                          <a:ea typeface="Calibri" panose="020F0502020204030204" pitchFamily="34" charset="0"/>
                          <a:cs typeface="Times New Roman" panose="02020603050405020304" pitchFamily="18" charset="0"/>
                        </a:rPr>
                        <a:t>Public Statements and Commitments </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3453617"/>
                  </a:ext>
                </a:extLst>
              </a:tr>
              <a:tr h="762939">
                <a:tc>
                  <a:txBody>
                    <a:bodyPr/>
                    <a:lstStyle/>
                    <a:p>
                      <a:pPr algn="l" fontAlgn="t">
                        <a:spcBef>
                          <a:spcPts val="0"/>
                        </a:spcBef>
                        <a:spcAft>
                          <a:spcPts val="0"/>
                        </a:spcAft>
                      </a:pPr>
                      <a:r>
                        <a:rPr lang="en-GB" sz="1000" b="1" i="0" u="none" strike="noStrike">
                          <a:effectLst/>
                          <a:latin typeface="Arial" panose="020B0604020202020204" pitchFamily="34" charset="0"/>
                          <a:ea typeface="Calibri" panose="020F0502020204030204" pitchFamily="34" charset="0"/>
                          <a:cs typeface="Times New Roman" panose="02020603050405020304" pitchFamily="18" charset="0"/>
                        </a:rPr>
                        <a:t>Culture </a:t>
                      </a:r>
                      <a:r>
                        <a:rPr lang="en-GB" sz="1000" b="0" i="0" u="none" strike="noStrike">
                          <a:effectLst/>
                          <a:latin typeface="Arial" panose="020B0604020202020204" pitchFamily="34" charset="0"/>
                          <a:ea typeface="Calibri" panose="020F0502020204030204" pitchFamily="34" charset="0"/>
                          <a:cs typeface="Times New Roman" panose="02020603050405020304" pitchFamily="18" charset="0"/>
                        </a:rPr>
                        <a:t>We commit to promote a positive, inclusive culture where staff feel valued, respected and invested in, ensure a safe and effective learning environment for students </a:t>
                      </a:r>
                      <a:endParaRPr lang="en-GB" sz="1200" b="0" i="0" u="none" strike="noStrike">
                        <a:effectLst/>
                        <a:latin typeface="Arial" panose="020B0604020202020204" pitchFamily="34" charset="0"/>
                      </a:endParaRPr>
                    </a:p>
                    <a:p>
                      <a:pPr algn="l" fontAlgn="t">
                        <a:spcBef>
                          <a:spcPts val="0"/>
                        </a:spcBef>
                        <a:spcAft>
                          <a:spcPts val="0"/>
                        </a:spcAft>
                      </a:pPr>
                      <a:r>
                        <a:rPr lang="en-GB" sz="10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0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0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0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0441131"/>
                  </a:ext>
                </a:extLst>
              </a:tr>
              <a:tr h="907969">
                <a:tc>
                  <a:txBody>
                    <a:bodyPr/>
                    <a:lstStyle/>
                    <a:p>
                      <a:pPr algn="l" fontAlgn="t">
                        <a:spcBef>
                          <a:spcPts val="0"/>
                        </a:spcBef>
                        <a:spcAft>
                          <a:spcPts val="0"/>
                        </a:spcAft>
                      </a:pPr>
                      <a:r>
                        <a:rPr lang="en-GB" sz="1000" b="1" i="0" u="none" strike="noStrike">
                          <a:effectLst/>
                          <a:latin typeface="Arial" panose="020B0604020202020204" pitchFamily="34" charset="0"/>
                          <a:ea typeface="Calibri" panose="020F0502020204030204" pitchFamily="34" charset="0"/>
                          <a:cs typeface="Times New Roman" panose="02020603050405020304" pitchFamily="18" charset="0"/>
                        </a:rPr>
                        <a:t>Action </a:t>
                      </a:r>
                      <a:r>
                        <a:rPr lang="en-GB" sz="1000" b="0" i="0" u="none" strike="noStrike">
                          <a:effectLst/>
                          <a:latin typeface="Arial" panose="020B0604020202020204" pitchFamily="34" charset="0"/>
                          <a:ea typeface="Calibri" panose="020F0502020204030204" pitchFamily="34" charset="0"/>
                          <a:cs typeface="Times New Roman" panose="02020603050405020304" pitchFamily="18" charset="0"/>
                        </a:rPr>
                        <a:t>We commit to work to in partnership with RCM branch and workforce business partners, to implement bespoke action plans based on local issues, identified by the maternity team.</a:t>
                      </a:r>
                      <a:endParaRPr lang="en-GB" sz="1200" b="0" i="0" u="none" strike="noStrike">
                        <a:effectLst/>
                        <a:latin typeface="Arial" panose="020B0604020202020204" pitchFamily="34" charset="0"/>
                      </a:endParaRPr>
                    </a:p>
                    <a:p>
                      <a:pPr algn="l" fontAlgn="t">
                        <a:spcBef>
                          <a:spcPts val="0"/>
                        </a:spcBef>
                        <a:spcAft>
                          <a:spcPts val="0"/>
                        </a:spcAft>
                      </a:pPr>
                      <a:r>
                        <a:rPr lang="en-GB" sz="10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0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0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0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0395584"/>
                  </a:ext>
                </a:extLst>
              </a:tr>
              <a:tr h="1053000">
                <a:tc>
                  <a:txBody>
                    <a:bodyPr/>
                    <a:lstStyle/>
                    <a:p>
                      <a:pPr algn="l" fontAlgn="t">
                        <a:spcBef>
                          <a:spcPts val="0"/>
                        </a:spcBef>
                        <a:spcAft>
                          <a:spcPts val="0"/>
                        </a:spcAft>
                      </a:pPr>
                      <a:r>
                        <a:rPr lang="en-GB" sz="1000" b="1" i="0" u="none" strike="noStrike">
                          <a:effectLst/>
                          <a:latin typeface="Arial" panose="020B0604020202020204" pitchFamily="34" charset="0"/>
                          <a:ea typeface="Calibri" panose="020F0502020204030204" pitchFamily="34" charset="0"/>
                          <a:cs typeface="Times New Roman" panose="02020603050405020304" pitchFamily="18" charset="0"/>
                        </a:rPr>
                        <a:t>Responsibility </a:t>
                      </a:r>
                      <a:r>
                        <a:rPr lang="en-GB" sz="1000" b="0" i="0" u="none" strike="noStrike">
                          <a:effectLst/>
                          <a:latin typeface="Arial" panose="020B0604020202020204" pitchFamily="34" charset="0"/>
                          <a:ea typeface="Calibri" panose="020F0502020204030204" pitchFamily="34" charset="0"/>
                          <a:cs typeface="Times New Roman" panose="02020603050405020304" pitchFamily="18" charset="0"/>
                        </a:rPr>
                        <a:t>We will implement robust H&amp;S strategies to prevent damage to staff wellbeing, ensuring zero tolerance of violence and/or aggression. As an employer we are committed to providing a safe and healthy working environment. </a:t>
                      </a:r>
                      <a:endParaRPr lang="en-GB" sz="1200" b="0" i="0" u="none" strike="noStrike">
                        <a:effectLst/>
                        <a:latin typeface="Arial" panose="020B0604020202020204" pitchFamily="34" charset="0"/>
                      </a:endParaRPr>
                    </a:p>
                    <a:p>
                      <a:pPr algn="l" fontAlgn="t">
                        <a:spcBef>
                          <a:spcPts val="0"/>
                        </a:spcBef>
                        <a:spcAft>
                          <a:spcPts val="0"/>
                        </a:spcAft>
                      </a:pPr>
                      <a:r>
                        <a:rPr lang="en-GB" sz="1000" b="1"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0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0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000" b="0" i="0" u="none" strike="noStrike" dirty="0">
                          <a:effectLst/>
                          <a:latin typeface="Arial" panose="020B0604020202020204" pitchFamily="34" charset="0"/>
                          <a:ea typeface="Calibri" panose="020F0502020204030204" pitchFamily="34" charset="0"/>
                          <a:cs typeface="Times New Roman" panose="02020603050405020304" pitchFamily="18" charset="0"/>
                        </a:rPr>
                        <a:t> </a:t>
                      </a:r>
                      <a:endParaRPr lang="en-GB" sz="1200" b="0" i="0" u="none" strike="noStrike" dirty="0">
                        <a:effectLst/>
                        <a:latin typeface="Arial" panose="020B0604020202020204" pitchFamily="34" charset="0"/>
                      </a:endParaRPr>
                    </a:p>
                  </a:txBody>
                  <a:tcPr marL="21448" marR="21448" marT="29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0527867"/>
                  </a:ext>
                </a:extLst>
              </a:tr>
            </a:tbl>
          </a:graphicData>
        </a:graphic>
      </p:graphicFrame>
    </p:spTree>
    <p:extLst>
      <p:ext uri="{BB962C8B-B14F-4D97-AF65-F5344CB8AC3E}">
        <p14:creationId xmlns:p14="http://schemas.microsoft.com/office/powerpoint/2010/main" val="716775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7CC4-4133-EA45-B050-CEEFAADE70E6}"/>
              </a:ext>
            </a:extLst>
          </p:cNvPr>
          <p:cNvSpPr>
            <a:spLocks noGrp="1"/>
          </p:cNvSpPr>
          <p:nvPr>
            <p:ph type="ctrTitle"/>
          </p:nvPr>
        </p:nvSpPr>
        <p:spPr>
          <a:xfrm>
            <a:off x="1996339" y="638615"/>
            <a:ext cx="7604357" cy="1311007"/>
          </a:xfrm>
        </p:spPr>
        <p:txBody>
          <a:bodyPr anchor="t">
            <a:normAutofit fontScale="90000"/>
          </a:bodyPr>
          <a:lstStyle/>
          <a:p>
            <a:pPr algn="l"/>
            <a:r>
              <a:rPr lang="en-US" sz="4000" dirty="0">
                <a:solidFill>
                  <a:schemeClr val="bg1"/>
                </a:solidFill>
                <a:latin typeface="Arial" panose="020B0604020202020204" pitchFamily="34" charset="0"/>
                <a:cs typeface="Arial" panose="020B0604020202020204" pitchFamily="34" charset="0"/>
              </a:rPr>
              <a:t>Part 2 – example of implementing Caring for you in FT. – 2016 -2021.</a:t>
            </a:r>
          </a:p>
        </p:txBody>
      </p:sp>
      <p:sp>
        <p:nvSpPr>
          <p:cNvPr id="4" name="Title 1">
            <a:extLst>
              <a:ext uri="{FF2B5EF4-FFF2-40B4-BE49-F238E27FC236}">
                <a16:creationId xmlns:a16="http://schemas.microsoft.com/office/drawing/2014/main" id="{1CF22CD5-1764-4149-86CE-97B92BCC4C8C}"/>
              </a:ext>
            </a:extLst>
          </p:cNvPr>
          <p:cNvSpPr txBox="1">
            <a:spLocks/>
          </p:cNvSpPr>
          <p:nvPr/>
        </p:nvSpPr>
        <p:spPr>
          <a:xfrm>
            <a:off x="2209800" y="2489813"/>
            <a:ext cx="7772400" cy="672028"/>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sz="1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0277290"/>
      </p:ext>
    </p:extLst>
  </p:cSld>
  <p:clrMapOvr>
    <a:masterClrMapping/>
  </p:clrMapOvr>
</p:sld>
</file>

<file path=ppt/theme/theme1.xml><?xml version="1.0" encoding="utf-8"?>
<a:theme xmlns:a="http://schemas.openxmlformats.org/drawingml/2006/main" name="Office Theme">
  <a:themeElements>
    <a:clrScheme name="Berry">
      <a:dk1>
        <a:srgbClr val="000000"/>
      </a:dk1>
      <a:lt1>
        <a:srgbClr val="FFFFFF"/>
      </a:lt1>
      <a:dk2>
        <a:srgbClr val="44546A"/>
      </a:dk2>
      <a:lt2>
        <a:srgbClr val="E7E6E6"/>
      </a:lt2>
      <a:accent1>
        <a:srgbClr val="371488"/>
      </a:accent1>
      <a:accent2>
        <a:srgbClr val="EE6B42"/>
      </a:accent2>
      <a:accent3>
        <a:srgbClr val="F1903D"/>
      </a:accent3>
      <a:accent4>
        <a:srgbClr val="FF3333"/>
      </a:accent4>
      <a:accent5>
        <a:srgbClr val="A63589"/>
      </a:accent5>
      <a:accent6>
        <a:srgbClr val="DD239C"/>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cm powerpoint template" id="{9FC4FB84-55A1-BD45-97B9-D5E4D70423BD}" vid="{7D751C1C-81D8-B747-AA62-D7B00DDC52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70210A1BFC9ED45B5EC745DB8D0DFF5" ma:contentTypeVersion="8" ma:contentTypeDescription="Create a new document." ma:contentTypeScope="" ma:versionID="1a11345890ea432c53f58c35fe9252be">
  <xsd:schema xmlns:xsd="http://www.w3.org/2001/XMLSchema" xmlns:xs="http://www.w3.org/2001/XMLSchema" xmlns:p="http://schemas.microsoft.com/office/2006/metadata/properties" xmlns:ns2="474f44ab-aaf7-4ed0-92bb-0fbe92a81273" xmlns:ns3="76dfe33f-c1a0-4250-8590-09fa896a099b" targetNamespace="http://schemas.microsoft.com/office/2006/metadata/properties" ma:root="true" ma:fieldsID="21bbab3169dadc99302d181d7d289a6a" ns2:_="" ns3:_="">
    <xsd:import namespace="474f44ab-aaf7-4ed0-92bb-0fbe92a81273"/>
    <xsd:import namespace="76dfe33f-c1a0-4250-8590-09fa896a099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4f44ab-aaf7-4ed0-92bb-0fbe92a812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dfe33f-c1a0-4250-8590-09fa896a099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1D57D9B-2674-40A9-B4F0-85DF9D89CBF5}">
  <ds:schemaRefs>
    <ds:schemaRef ds:uri="http://purl.org/dc/elements/1.1/"/>
    <ds:schemaRef ds:uri="http://schemas.microsoft.com/office/2006/metadata/properties"/>
    <ds:schemaRef ds:uri="76dfe33f-c1a0-4250-8590-09fa896a099b"/>
    <ds:schemaRef ds:uri="474f44ab-aaf7-4ed0-92bb-0fbe92a81273"/>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9C52365B-9394-4A53-B96D-A54B0F4186D5}">
  <ds:schemaRefs>
    <ds:schemaRef ds:uri="http://schemas.microsoft.com/sharepoint/v3/contenttype/forms"/>
  </ds:schemaRefs>
</ds:datastoreItem>
</file>

<file path=customXml/itemProps3.xml><?xml version="1.0" encoding="utf-8"?>
<ds:datastoreItem xmlns:ds="http://schemas.openxmlformats.org/officeDocument/2006/customXml" ds:itemID="{777F46D3-A97A-4062-8E0A-F81E8D3B50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4f44ab-aaf7-4ed0-92bb-0fbe92a81273"/>
    <ds:schemaRef ds:uri="76dfe33f-c1a0-4250-8590-09fa896a09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822</TotalTime>
  <Words>1239</Words>
  <Application>Microsoft Office PowerPoint</Application>
  <PresentationFormat>Widescreen</PresentationFormat>
  <Paragraphs>173</Paragraphs>
  <Slides>14</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Lucida Calligraphy</vt:lpstr>
      <vt:lpstr>roboto-regular</vt:lpstr>
      <vt:lpstr>Office Theme</vt:lpstr>
      <vt:lpstr>Caring for You </vt:lpstr>
      <vt:lpstr>Action plan SMART</vt:lpstr>
      <vt:lpstr>Action plan top tips</vt:lpstr>
      <vt:lpstr>Action plan top tips</vt:lpstr>
      <vt:lpstr>Action plan monitor, evaluate and update</vt:lpstr>
      <vt:lpstr>RCM   Action plan template</vt:lpstr>
      <vt:lpstr>RCM Action plan example</vt:lpstr>
      <vt:lpstr>Caring for You  - Employer evidence  </vt:lpstr>
      <vt:lpstr>Part 2 – example of implementing Caring for you in FT. – 2016 -2021.</vt:lpstr>
      <vt:lpstr>Example – partnership working</vt:lpstr>
      <vt:lpstr> St Mary’s Manchester University NHS FT   Action plan 2016 - 2018</vt:lpstr>
      <vt:lpstr>Going from good to great</vt:lpstr>
      <vt:lpstr>MFT 2021- during pandemic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Lesley Wood</dc:creator>
  <cp:lastModifiedBy>Lesley Wood</cp:lastModifiedBy>
  <cp:revision>7</cp:revision>
  <dcterms:created xsi:type="dcterms:W3CDTF">2022-02-09T07:29:24Z</dcterms:created>
  <dcterms:modified xsi:type="dcterms:W3CDTF">2022-06-22T17:06:20Z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0x010100370210A1BFC9ED45B5EC745DB8D0DFF5</vt:lpwstr>
  </property>
</Properties>
</file>