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261" r:id="rId5"/>
    <p:sldId id="286" r:id="rId6"/>
    <p:sldId id="285" r:id="rId7"/>
    <p:sldId id="287" r:id="rId8"/>
    <p:sldId id="288" r:id="rId9"/>
    <p:sldId id="282" r:id="rId10"/>
    <p:sldId id="274" r:id="rId11"/>
    <p:sldId id="293" r:id="rId12"/>
    <p:sldId id="291" r:id="rId13"/>
    <p:sldId id="290" r:id="rId14"/>
    <p:sldId id="277" r:id="rId15"/>
    <p:sldId id="279" r:id="rId16"/>
    <p:sldId id="280" r:id="rId17"/>
    <p:sldId id="29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60C72B-3688-405D-AD2D-B442E5653EFF}">
          <p14:sldIdLst>
            <p14:sldId id="261"/>
          </p14:sldIdLst>
        </p14:section>
        <p14:section name="Untitled Section" id="{8849DA07-9064-4A06-8BCB-32E1CF9C5CA2}">
          <p14:sldIdLst>
            <p14:sldId id="286"/>
            <p14:sldId id="285"/>
            <p14:sldId id="287"/>
            <p14:sldId id="288"/>
            <p14:sldId id="282"/>
            <p14:sldId id="274"/>
            <p14:sldId id="293"/>
            <p14:sldId id="291"/>
            <p14:sldId id="290"/>
            <p14:sldId id="277"/>
            <p14:sldId id="279"/>
            <p14:sldId id="280"/>
            <p14:sldId id="29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7546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31B3D7-2A9E-4AFF-931B-BC2793DF438F}" v="135" dt="2022-06-22T17:03:24.2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5" autoAdjust="0"/>
    <p:restoredTop sz="95300" autoAdjust="0"/>
  </p:normalViewPr>
  <p:slideViewPr>
    <p:cSldViewPr snapToGrid="0">
      <p:cViewPr varScale="1">
        <p:scale>
          <a:sx n="109" d="100"/>
          <a:sy n="109" d="100"/>
        </p:scale>
        <p:origin x="15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4.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4.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B3B699-180F-43B1-AE68-E8146A0BB1A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C45E4B1-F7A6-4770-B357-EB32535678C2}">
      <dgm:prSet/>
      <dgm:spPr/>
      <dgm:t>
        <a:bodyPr/>
        <a:lstStyle/>
        <a:p>
          <a:pPr>
            <a:lnSpc>
              <a:spcPct val="100000"/>
            </a:lnSpc>
          </a:pPr>
          <a:r>
            <a:rPr lang="en-GB" b="1" i="0" dirty="0">
              <a:solidFill>
                <a:schemeClr val="accent1">
                  <a:lumMod val="75000"/>
                </a:schemeClr>
              </a:solidFill>
              <a:latin typeface="Arial" panose="020B0604020202020204" pitchFamily="34" charset="0"/>
              <a:cs typeface="Arial" panose="020B0604020202020204" pitchFamily="34" charset="0"/>
            </a:rPr>
            <a:t>S</a:t>
          </a:r>
          <a:r>
            <a:rPr lang="en-GB" b="0" i="0" dirty="0">
              <a:solidFill>
                <a:schemeClr val="accent1">
                  <a:lumMod val="75000"/>
                </a:schemeClr>
              </a:solidFill>
              <a:latin typeface="Arial" panose="020B0604020202020204" pitchFamily="34" charset="0"/>
              <a:cs typeface="Arial" panose="020B0604020202020204" pitchFamily="34" charset="0"/>
            </a:rPr>
            <a:t>pecific – well-defined and clear</a:t>
          </a:r>
          <a:endParaRPr lang="en-US" b="0" dirty="0">
            <a:solidFill>
              <a:schemeClr val="accent1">
                <a:lumMod val="75000"/>
              </a:schemeClr>
            </a:solidFill>
            <a:latin typeface="Arial" panose="020B0604020202020204" pitchFamily="34" charset="0"/>
            <a:cs typeface="Arial" panose="020B0604020202020204" pitchFamily="34" charset="0"/>
          </a:endParaRPr>
        </a:p>
      </dgm:t>
    </dgm:pt>
    <dgm:pt modelId="{1391D164-3B74-4B95-AFF3-34BF2610C3D7}" type="parTrans" cxnId="{3FDC4E62-0ABD-4185-87AB-EF154CB90ED8}">
      <dgm:prSet/>
      <dgm:spPr/>
      <dgm:t>
        <a:bodyPr/>
        <a:lstStyle/>
        <a:p>
          <a:endParaRPr lang="en-US">
            <a:latin typeface="Arial" panose="020B0604020202020204" pitchFamily="34" charset="0"/>
            <a:cs typeface="Arial" panose="020B0604020202020204" pitchFamily="34" charset="0"/>
          </a:endParaRPr>
        </a:p>
      </dgm:t>
    </dgm:pt>
    <dgm:pt modelId="{164AB481-F324-4DD2-B2C2-37B0FCDFDB87}" type="sibTrans" cxnId="{3FDC4E62-0ABD-4185-87AB-EF154CB90ED8}">
      <dgm:prSet/>
      <dgm:spPr/>
      <dgm:t>
        <a:bodyPr/>
        <a:lstStyle/>
        <a:p>
          <a:pPr>
            <a:lnSpc>
              <a:spcPct val="100000"/>
            </a:lnSpc>
          </a:pPr>
          <a:endParaRPr lang="en-US">
            <a:latin typeface="Arial" panose="020B0604020202020204" pitchFamily="34" charset="0"/>
            <a:cs typeface="Arial" panose="020B0604020202020204" pitchFamily="34" charset="0"/>
          </a:endParaRPr>
        </a:p>
      </dgm:t>
    </dgm:pt>
    <dgm:pt modelId="{CDAD338F-8FCE-402A-ADDA-FCCD18AA8E69}">
      <dgm:prSet/>
      <dgm:spPr/>
      <dgm:t>
        <a:bodyPr/>
        <a:lstStyle/>
        <a:p>
          <a:pPr>
            <a:lnSpc>
              <a:spcPct val="100000"/>
            </a:lnSpc>
          </a:pPr>
          <a:r>
            <a:rPr lang="en-GB" b="1" i="0" dirty="0">
              <a:solidFill>
                <a:schemeClr val="accent1">
                  <a:lumMod val="75000"/>
                </a:schemeClr>
              </a:solidFill>
              <a:latin typeface="Arial" panose="020B0604020202020204" pitchFamily="34" charset="0"/>
              <a:cs typeface="Arial" panose="020B0604020202020204" pitchFamily="34" charset="0"/>
            </a:rPr>
            <a:t>M</a:t>
          </a:r>
          <a:r>
            <a:rPr lang="en-GB" b="0" i="0" dirty="0">
              <a:solidFill>
                <a:schemeClr val="accent1">
                  <a:lumMod val="75000"/>
                </a:schemeClr>
              </a:solidFill>
              <a:latin typeface="Arial" panose="020B0604020202020204" pitchFamily="34" charset="0"/>
              <a:cs typeface="Arial" panose="020B0604020202020204" pitchFamily="34" charset="0"/>
            </a:rPr>
            <a:t>easurable – include measurable indicators to track progress  </a:t>
          </a:r>
          <a:endParaRPr lang="en-US" dirty="0">
            <a:solidFill>
              <a:schemeClr val="accent1">
                <a:lumMod val="75000"/>
              </a:schemeClr>
            </a:solidFill>
            <a:latin typeface="Arial" panose="020B0604020202020204" pitchFamily="34" charset="0"/>
            <a:cs typeface="Arial" panose="020B0604020202020204" pitchFamily="34" charset="0"/>
          </a:endParaRPr>
        </a:p>
      </dgm:t>
    </dgm:pt>
    <dgm:pt modelId="{F851AEC6-5B71-46DC-AECE-29BBBD1C8FE8}" type="parTrans" cxnId="{01D0F40A-981C-4543-8BE8-94298B2952BB}">
      <dgm:prSet/>
      <dgm:spPr/>
      <dgm:t>
        <a:bodyPr/>
        <a:lstStyle/>
        <a:p>
          <a:endParaRPr lang="en-US">
            <a:latin typeface="Arial" panose="020B0604020202020204" pitchFamily="34" charset="0"/>
            <a:cs typeface="Arial" panose="020B0604020202020204" pitchFamily="34" charset="0"/>
          </a:endParaRPr>
        </a:p>
      </dgm:t>
    </dgm:pt>
    <dgm:pt modelId="{B1511B6A-7A52-4300-B0D5-50A77C979782}" type="sibTrans" cxnId="{01D0F40A-981C-4543-8BE8-94298B2952BB}">
      <dgm:prSet/>
      <dgm:spPr/>
      <dgm:t>
        <a:bodyPr/>
        <a:lstStyle/>
        <a:p>
          <a:pPr>
            <a:lnSpc>
              <a:spcPct val="100000"/>
            </a:lnSpc>
          </a:pPr>
          <a:endParaRPr lang="en-US">
            <a:latin typeface="Arial" panose="020B0604020202020204" pitchFamily="34" charset="0"/>
            <a:cs typeface="Arial" panose="020B0604020202020204" pitchFamily="34" charset="0"/>
          </a:endParaRPr>
        </a:p>
      </dgm:t>
    </dgm:pt>
    <dgm:pt modelId="{E2A98066-43E1-4C0F-A334-55C25ECDD76E}">
      <dgm:prSet/>
      <dgm:spPr/>
      <dgm:t>
        <a:bodyPr/>
        <a:lstStyle/>
        <a:p>
          <a:pPr>
            <a:lnSpc>
              <a:spcPct val="100000"/>
            </a:lnSpc>
          </a:pPr>
          <a:r>
            <a:rPr lang="en-GB" b="1" i="0" dirty="0">
              <a:solidFill>
                <a:schemeClr val="accent1">
                  <a:lumMod val="75000"/>
                </a:schemeClr>
              </a:solidFill>
              <a:latin typeface="Arial" panose="020B0604020202020204" pitchFamily="34" charset="0"/>
              <a:cs typeface="Arial" panose="020B0604020202020204" pitchFamily="34" charset="0"/>
            </a:rPr>
            <a:t>A</a:t>
          </a:r>
          <a:r>
            <a:rPr lang="en-GB" b="0" i="0" dirty="0">
              <a:solidFill>
                <a:schemeClr val="accent1">
                  <a:lumMod val="75000"/>
                </a:schemeClr>
              </a:solidFill>
              <a:latin typeface="Arial" panose="020B0604020202020204" pitchFamily="34" charset="0"/>
              <a:cs typeface="Arial" panose="020B0604020202020204" pitchFamily="34" charset="0"/>
            </a:rPr>
            <a:t>ttainable – realistic and achievable within the budget time  resources, </a:t>
          </a:r>
          <a:r>
            <a:rPr lang="en-GB" dirty="0">
              <a:solidFill>
                <a:schemeClr val="accent1">
                  <a:lumMod val="75000"/>
                </a:schemeClr>
              </a:solidFill>
              <a:latin typeface="Arial" panose="020B0604020202020204" pitchFamily="34" charset="0"/>
              <a:cs typeface="Arial" panose="020B0604020202020204" pitchFamily="34" charset="0"/>
            </a:rPr>
            <a:t>&amp; </a:t>
          </a:r>
          <a:r>
            <a:rPr lang="en-GB" b="0" i="0" dirty="0">
              <a:solidFill>
                <a:schemeClr val="accent1">
                  <a:lumMod val="75000"/>
                </a:schemeClr>
              </a:solidFill>
              <a:latin typeface="Arial" panose="020B0604020202020204" pitchFamily="34" charset="0"/>
              <a:cs typeface="Arial" panose="020B0604020202020204" pitchFamily="34" charset="0"/>
            </a:rPr>
            <a:t>experience available</a:t>
          </a:r>
          <a:r>
            <a:rPr lang="en-GB" b="0" i="0"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dgm:t>
    </dgm:pt>
    <dgm:pt modelId="{0E3FE672-E662-4892-8604-5D10E5323801}" type="parTrans" cxnId="{B55BD946-6208-4627-9C00-EE056E8BCBED}">
      <dgm:prSet/>
      <dgm:spPr/>
      <dgm:t>
        <a:bodyPr/>
        <a:lstStyle/>
        <a:p>
          <a:endParaRPr lang="en-US">
            <a:latin typeface="Arial" panose="020B0604020202020204" pitchFamily="34" charset="0"/>
            <a:cs typeface="Arial" panose="020B0604020202020204" pitchFamily="34" charset="0"/>
          </a:endParaRPr>
        </a:p>
      </dgm:t>
    </dgm:pt>
    <dgm:pt modelId="{656B63AB-D0C6-4FA5-9FB8-46130A2E438D}" type="sibTrans" cxnId="{B55BD946-6208-4627-9C00-EE056E8BCBED}">
      <dgm:prSet/>
      <dgm:spPr/>
      <dgm:t>
        <a:bodyPr/>
        <a:lstStyle/>
        <a:p>
          <a:pPr>
            <a:lnSpc>
              <a:spcPct val="100000"/>
            </a:lnSpc>
          </a:pPr>
          <a:endParaRPr lang="en-US">
            <a:latin typeface="Arial" panose="020B0604020202020204" pitchFamily="34" charset="0"/>
            <a:cs typeface="Arial" panose="020B0604020202020204" pitchFamily="34" charset="0"/>
          </a:endParaRPr>
        </a:p>
      </dgm:t>
    </dgm:pt>
    <dgm:pt modelId="{D7109C3F-89FB-4471-83AC-342EB1EEBE95}">
      <dgm:prSet custT="1"/>
      <dgm:spPr/>
      <dgm:t>
        <a:bodyPr/>
        <a:lstStyle/>
        <a:p>
          <a:pPr>
            <a:lnSpc>
              <a:spcPct val="100000"/>
            </a:lnSpc>
          </a:pPr>
          <a:r>
            <a:rPr lang="en-GB" sz="1800" b="1" i="0" dirty="0">
              <a:solidFill>
                <a:schemeClr val="accent1">
                  <a:lumMod val="75000"/>
                </a:schemeClr>
              </a:solidFill>
              <a:latin typeface="Arial" panose="020B0604020202020204" pitchFamily="34" charset="0"/>
              <a:cs typeface="Arial" panose="020B0604020202020204" pitchFamily="34" charset="0"/>
            </a:rPr>
            <a:t>R</a:t>
          </a:r>
          <a:r>
            <a:rPr lang="en-GB" sz="1800" b="0" i="0" dirty="0">
              <a:solidFill>
                <a:schemeClr val="accent1">
                  <a:lumMod val="75000"/>
                </a:schemeClr>
              </a:solidFill>
              <a:latin typeface="Arial" panose="020B0604020202020204" pitchFamily="34" charset="0"/>
              <a:cs typeface="Arial" panose="020B0604020202020204" pitchFamily="34" charset="0"/>
            </a:rPr>
            <a:t>elevant – align with your other goals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0A3B83B1-E7BC-47E3-BFB9-AA0DDFACECAA}" type="parTrans" cxnId="{21AB141D-71CB-4788-94BB-F2208FF8A19A}">
      <dgm:prSet/>
      <dgm:spPr/>
      <dgm:t>
        <a:bodyPr/>
        <a:lstStyle/>
        <a:p>
          <a:endParaRPr lang="en-US">
            <a:latin typeface="Arial" panose="020B0604020202020204" pitchFamily="34" charset="0"/>
            <a:cs typeface="Arial" panose="020B0604020202020204" pitchFamily="34" charset="0"/>
          </a:endParaRPr>
        </a:p>
      </dgm:t>
    </dgm:pt>
    <dgm:pt modelId="{BA89558C-A9B2-4447-B3B4-951AAE567C07}" type="sibTrans" cxnId="{21AB141D-71CB-4788-94BB-F2208FF8A19A}">
      <dgm:prSet/>
      <dgm:spPr/>
      <dgm:t>
        <a:bodyPr/>
        <a:lstStyle/>
        <a:p>
          <a:pPr>
            <a:lnSpc>
              <a:spcPct val="100000"/>
            </a:lnSpc>
          </a:pPr>
          <a:endParaRPr lang="en-US">
            <a:latin typeface="Arial" panose="020B0604020202020204" pitchFamily="34" charset="0"/>
            <a:cs typeface="Arial" panose="020B0604020202020204" pitchFamily="34" charset="0"/>
          </a:endParaRPr>
        </a:p>
      </dgm:t>
    </dgm:pt>
    <dgm:pt modelId="{150E6FD4-BB59-46E0-87BE-BB56827847DE}">
      <dgm:prSet custT="1"/>
      <dgm:spPr/>
      <dgm:t>
        <a:bodyPr/>
        <a:lstStyle/>
        <a:p>
          <a:pPr>
            <a:lnSpc>
              <a:spcPct val="100000"/>
            </a:lnSpc>
          </a:pPr>
          <a:r>
            <a:rPr lang="en-GB" sz="1800" b="1" i="0" dirty="0">
              <a:solidFill>
                <a:schemeClr val="accent1">
                  <a:lumMod val="75000"/>
                </a:schemeClr>
              </a:solidFill>
              <a:latin typeface="Arial" panose="020B0604020202020204" pitchFamily="34" charset="0"/>
              <a:cs typeface="Arial" panose="020B0604020202020204" pitchFamily="34" charset="0"/>
            </a:rPr>
            <a:t>T</a:t>
          </a:r>
          <a:r>
            <a:rPr lang="en-GB" sz="1800" b="0" i="0" dirty="0">
              <a:solidFill>
                <a:schemeClr val="accent1">
                  <a:lumMod val="75000"/>
                </a:schemeClr>
              </a:solidFill>
              <a:latin typeface="Arial" panose="020B0604020202020204" pitchFamily="34" charset="0"/>
              <a:cs typeface="Arial" panose="020B0604020202020204" pitchFamily="34" charset="0"/>
            </a:rPr>
            <a:t>imely – has a finishing date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075ED9D6-326F-4029-A8BB-F4C41521249A}" type="parTrans" cxnId="{8FBE4B89-8C98-4F35-8568-9FB8C8A3BBA7}">
      <dgm:prSet/>
      <dgm:spPr/>
      <dgm:t>
        <a:bodyPr/>
        <a:lstStyle/>
        <a:p>
          <a:endParaRPr lang="en-US">
            <a:latin typeface="Arial" panose="020B0604020202020204" pitchFamily="34" charset="0"/>
            <a:cs typeface="Arial" panose="020B0604020202020204" pitchFamily="34" charset="0"/>
          </a:endParaRPr>
        </a:p>
      </dgm:t>
    </dgm:pt>
    <dgm:pt modelId="{DD5D8EBB-08AF-42EA-9613-6A778588B350}" type="sibTrans" cxnId="{8FBE4B89-8C98-4F35-8568-9FB8C8A3BBA7}">
      <dgm:prSet/>
      <dgm:spPr/>
      <dgm:t>
        <a:bodyPr/>
        <a:lstStyle/>
        <a:p>
          <a:endParaRPr lang="en-US">
            <a:latin typeface="Arial" panose="020B0604020202020204" pitchFamily="34" charset="0"/>
            <a:cs typeface="Arial" panose="020B0604020202020204" pitchFamily="34" charset="0"/>
          </a:endParaRPr>
        </a:p>
      </dgm:t>
    </dgm:pt>
    <dgm:pt modelId="{EEBC69EC-0E12-4AB9-AE96-624BC8C7163C}" type="pres">
      <dgm:prSet presAssocID="{ADB3B699-180F-43B1-AE68-E8146A0BB1A7}" presName="root" presStyleCnt="0">
        <dgm:presLayoutVars>
          <dgm:dir/>
          <dgm:resizeHandles val="exact"/>
        </dgm:presLayoutVars>
      </dgm:prSet>
      <dgm:spPr/>
    </dgm:pt>
    <dgm:pt modelId="{6D2E5F7F-4E5E-42E2-AC01-AB522485E155}" type="pres">
      <dgm:prSet presAssocID="{2C45E4B1-F7A6-4770-B357-EB32535678C2}" presName="compNode" presStyleCnt="0"/>
      <dgm:spPr/>
    </dgm:pt>
    <dgm:pt modelId="{48868796-C1BB-4C7B-A4F2-3344A1B53506}" type="pres">
      <dgm:prSet presAssocID="{2C45E4B1-F7A6-4770-B357-EB32535678C2}" presName="bgRect" presStyleLbl="bgShp" presStyleIdx="0" presStyleCnt="5"/>
      <dgm:spPr/>
    </dgm:pt>
    <dgm:pt modelId="{6CD7AAC2-EF46-4A75-B80E-64629A95FA3F}" type="pres">
      <dgm:prSet presAssocID="{2C45E4B1-F7A6-4770-B357-EB32535678C2}"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seye"/>
        </a:ext>
      </dgm:extLst>
    </dgm:pt>
    <dgm:pt modelId="{A97ED150-46A2-40C6-AAE4-E31312A1A6AB}" type="pres">
      <dgm:prSet presAssocID="{2C45E4B1-F7A6-4770-B357-EB32535678C2}" presName="spaceRect" presStyleCnt="0"/>
      <dgm:spPr/>
    </dgm:pt>
    <dgm:pt modelId="{9726B1E1-2354-44AE-854E-A424A56F6026}" type="pres">
      <dgm:prSet presAssocID="{2C45E4B1-F7A6-4770-B357-EB32535678C2}" presName="parTx" presStyleLbl="revTx" presStyleIdx="0" presStyleCnt="5">
        <dgm:presLayoutVars>
          <dgm:chMax val="0"/>
          <dgm:chPref val="0"/>
        </dgm:presLayoutVars>
      </dgm:prSet>
      <dgm:spPr/>
    </dgm:pt>
    <dgm:pt modelId="{2BF9CB75-0380-456B-AE99-0A80547D97DA}" type="pres">
      <dgm:prSet presAssocID="{164AB481-F324-4DD2-B2C2-37B0FCDFDB87}" presName="sibTrans" presStyleCnt="0"/>
      <dgm:spPr/>
    </dgm:pt>
    <dgm:pt modelId="{C7D13D18-9EC1-4B51-BE7C-F2411C2243E5}" type="pres">
      <dgm:prSet presAssocID="{CDAD338F-8FCE-402A-ADDA-FCCD18AA8E69}" presName="compNode" presStyleCnt="0"/>
      <dgm:spPr/>
    </dgm:pt>
    <dgm:pt modelId="{AAA3B208-9719-43DA-9AFC-9C2899CA4B1D}" type="pres">
      <dgm:prSet presAssocID="{CDAD338F-8FCE-402A-ADDA-FCCD18AA8E69}" presName="bgRect" presStyleLbl="bgShp" presStyleIdx="1" presStyleCnt="5"/>
      <dgm:spPr/>
    </dgm:pt>
    <dgm:pt modelId="{9464B3A2-2609-451F-A4A6-C697D7AD4907}" type="pres">
      <dgm:prSet presAssocID="{CDAD338F-8FCE-402A-ADDA-FCCD18AA8E6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CEB4705C-1B07-4935-8E19-CAE896374CF9}" type="pres">
      <dgm:prSet presAssocID="{CDAD338F-8FCE-402A-ADDA-FCCD18AA8E69}" presName="spaceRect" presStyleCnt="0"/>
      <dgm:spPr/>
    </dgm:pt>
    <dgm:pt modelId="{BD03AEAE-4DC0-4CD8-B68C-DECE8DF19AFA}" type="pres">
      <dgm:prSet presAssocID="{CDAD338F-8FCE-402A-ADDA-FCCD18AA8E69}" presName="parTx" presStyleLbl="revTx" presStyleIdx="1" presStyleCnt="5">
        <dgm:presLayoutVars>
          <dgm:chMax val="0"/>
          <dgm:chPref val="0"/>
        </dgm:presLayoutVars>
      </dgm:prSet>
      <dgm:spPr/>
    </dgm:pt>
    <dgm:pt modelId="{D18580F5-0723-45BB-9C46-310A9F1260A4}" type="pres">
      <dgm:prSet presAssocID="{B1511B6A-7A52-4300-B0D5-50A77C979782}" presName="sibTrans" presStyleCnt="0"/>
      <dgm:spPr/>
    </dgm:pt>
    <dgm:pt modelId="{B207B1E7-B77A-45A3-8B7E-EDB5ECE4CE38}" type="pres">
      <dgm:prSet presAssocID="{E2A98066-43E1-4C0F-A334-55C25ECDD76E}" presName="compNode" presStyleCnt="0"/>
      <dgm:spPr/>
    </dgm:pt>
    <dgm:pt modelId="{1A4ED0AF-FE4B-4C62-ADE1-59E2A0FC63E6}" type="pres">
      <dgm:prSet presAssocID="{E2A98066-43E1-4C0F-A334-55C25ECDD76E}" presName="bgRect" presStyleLbl="bgShp" presStyleIdx="2" presStyleCnt="5" custLinFactNeighborX="3551" custLinFactNeighborY="12818"/>
      <dgm:spPr/>
    </dgm:pt>
    <dgm:pt modelId="{63EC7A1C-9293-4673-8B8B-95BA2A08AE59}" type="pres">
      <dgm:prSet presAssocID="{E2A98066-43E1-4C0F-A334-55C25ECDD76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045A263D-1477-449E-9F46-0E528405D5A1}" type="pres">
      <dgm:prSet presAssocID="{E2A98066-43E1-4C0F-A334-55C25ECDD76E}" presName="spaceRect" presStyleCnt="0"/>
      <dgm:spPr/>
    </dgm:pt>
    <dgm:pt modelId="{6A69B8AF-D3B1-4A8E-9950-B27ABC921D43}" type="pres">
      <dgm:prSet presAssocID="{E2A98066-43E1-4C0F-A334-55C25ECDD76E}" presName="parTx" presStyleLbl="revTx" presStyleIdx="2" presStyleCnt="5">
        <dgm:presLayoutVars>
          <dgm:chMax val="0"/>
          <dgm:chPref val="0"/>
        </dgm:presLayoutVars>
      </dgm:prSet>
      <dgm:spPr/>
    </dgm:pt>
    <dgm:pt modelId="{640BAE18-6257-4BBA-913C-2B016869ED44}" type="pres">
      <dgm:prSet presAssocID="{656B63AB-D0C6-4FA5-9FB8-46130A2E438D}" presName="sibTrans" presStyleCnt="0"/>
      <dgm:spPr/>
    </dgm:pt>
    <dgm:pt modelId="{710D1A00-49EE-4790-A006-9E0CB35792F5}" type="pres">
      <dgm:prSet presAssocID="{D7109C3F-89FB-4471-83AC-342EB1EEBE95}" presName="compNode" presStyleCnt="0"/>
      <dgm:spPr/>
    </dgm:pt>
    <dgm:pt modelId="{53C38A75-B8E7-44C5-AF1B-026966B40979}" type="pres">
      <dgm:prSet presAssocID="{D7109C3F-89FB-4471-83AC-342EB1EEBE95}" presName="bgRect" presStyleLbl="bgShp" presStyleIdx="3" presStyleCnt="5"/>
      <dgm:spPr/>
    </dgm:pt>
    <dgm:pt modelId="{81B799E9-54D3-4853-ABA3-9C26EB86AEA0}" type="pres">
      <dgm:prSet presAssocID="{D7109C3F-89FB-4471-83AC-342EB1EEBE95}"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arget"/>
        </a:ext>
      </dgm:extLst>
    </dgm:pt>
    <dgm:pt modelId="{5E8F9A34-DB86-4FD5-ADD5-03D604F549BC}" type="pres">
      <dgm:prSet presAssocID="{D7109C3F-89FB-4471-83AC-342EB1EEBE95}" presName="spaceRect" presStyleCnt="0"/>
      <dgm:spPr/>
    </dgm:pt>
    <dgm:pt modelId="{42125D4C-880D-470A-8C9A-6DD773E5CE1F}" type="pres">
      <dgm:prSet presAssocID="{D7109C3F-89FB-4471-83AC-342EB1EEBE95}" presName="parTx" presStyleLbl="revTx" presStyleIdx="3" presStyleCnt="5">
        <dgm:presLayoutVars>
          <dgm:chMax val="0"/>
          <dgm:chPref val="0"/>
        </dgm:presLayoutVars>
      </dgm:prSet>
      <dgm:spPr/>
    </dgm:pt>
    <dgm:pt modelId="{1AC2B6EA-AE73-4680-BD67-E46B9BF7F630}" type="pres">
      <dgm:prSet presAssocID="{BA89558C-A9B2-4447-B3B4-951AAE567C07}" presName="sibTrans" presStyleCnt="0"/>
      <dgm:spPr/>
    </dgm:pt>
    <dgm:pt modelId="{A9970C58-6E0A-409C-BF22-72506523D5BD}" type="pres">
      <dgm:prSet presAssocID="{150E6FD4-BB59-46E0-87BE-BB56827847DE}" presName="compNode" presStyleCnt="0"/>
      <dgm:spPr/>
    </dgm:pt>
    <dgm:pt modelId="{46B427C5-098B-4C57-8465-56EE07EE0F25}" type="pres">
      <dgm:prSet presAssocID="{150E6FD4-BB59-46E0-87BE-BB56827847DE}" presName="bgRect" presStyleLbl="bgShp" presStyleIdx="4" presStyleCnt="5" custLinFactNeighborX="-12174" custLinFactNeighborY="-6032"/>
      <dgm:spPr/>
    </dgm:pt>
    <dgm:pt modelId="{D221D0CD-C3F5-4159-8485-0862B54D28D2}" type="pres">
      <dgm:prSet presAssocID="{150E6FD4-BB59-46E0-87BE-BB56827847D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opwatch"/>
        </a:ext>
      </dgm:extLst>
    </dgm:pt>
    <dgm:pt modelId="{8516078A-E79D-4DF6-BC9A-52F71C9456FE}" type="pres">
      <dgm:prSet presAssocID="{150E6FD4-BB59-46E0-87BE-BB56827847DE}" presName="spaceRect" presStyleCnt="0"/>
      <dgm:spPr/>
    </dgm:pt>
    <dgm:pt modelId="{15329F4E-1BBB-43AC-B2CC-1A6FA7452EA9}" type="pres">
      <dgm:prSet presAssocID="{150E6FD4-BB59-46E0-87BE-BB56827847DE}" presName="parTx" presStyleLbl="revTx" presStyleIdx="4" presStyleCnt="5">
        <dgm:presLayoutVars>
          <dgm:chMax val="0"/>
          <dgm:chPref val="0"/>
        </dgm:presLayoutVars>
      </dgm:prSet>
      <dgm:spPr/>
    </dgm:pt>
  </dgm:ptLst>
  <dgm:cxnLst>
    <dgm:cxn modelId="{DD47B305-D1B4-450D-A470-FED5A88CB81D}" type="presOf" srcId="{150E6FD4-BB59-46E0-87BE-BB56827847DE}" destId="{15329F4E-1BBB-43AC-B2CC-1A6FA7452EA9}" srcOrd="0" destOrd="0" presId="urn:microsoft.com/office/officeart/2018/2/layout/IconVerticalSolidList"/>
    <dgm:cxn modelId="{01D0F40A-981C-4543-8BE8-94298B2952BB}" srcId="{ADB3B699-180F-43B1-AE68-E8146A0BB1A7}" destId="{CDAD338F-8FCE-402A-ADDA-FCCD18AA8E69}" srcOrd="1" destOrd="0" parTransId="{F851AEC6-5B71-46DC-AECE-29BBBD1C8FE8}" sibTransId="{B1511B6A-7A52-4300-B0D5-50A77C979782}"/>
    <dgm:cxn modelId="{21AB141D-71CB-4788-94BB-F2208FF8A19A}" srcId="{ADB3B699-180F-43B1-AE68-E8146A0BB1A7}" destId="{D7109C3F-89FB-4471-83AC-342EB1EEBE95}" srcOrd="3" destOrd="0" parTransId="{0A3B83B1-E7BC-47E3-BFB9-AA0DDFACECAA}" sibTransId="{BA89558C-A9B2-4447-B3B4-951AAE567C07}"/>
    <dgm:cxn modelId="{E22F0731-AB4F-4CA0-8626-E6FE15FD10B8}" type="presOf" srcId="{D7109C3F-89FB-4471-83AC-342EB1EEBE95}" destId="{42125D4C-880D-470A-8C9A-6DD773E5CE1F}" srcOrd="0" destOrd="0" presId="urn:microsoft.com/office/officeart/2018/2/layout/IconVerticalSolidList"/>
    <dgm:cxn modelId="{D21BC43A-08A5-47E0-9285-32BB817D1834}" type="presOf" srcId="{2C45E4B1-F7A6-4770-B357-EB32535678C2}" destId="{9726B1E1-2354-44AE-854E-A424A56F6026}" srcOrd="0" destOrd="0" presId="urn:microsoft.com/office/officeart/2018/2/layout/IconVerticalSolidList"/>
    <dgm:cxn modelId="{3FDC4E62-0ABD-4185-87AB-EF154CB90ED8}" srcId="{ADB3B699-180F-43B1-AE68-E8146A0BB1A7}" destId="{2C45E4B1-F7A6-4770-B357-EB32535678C2}" srcOrd="0" destOrd="0" parTransId="{1391D164-3B74-4B95-AFF3-34BF2610C3D7}" sibTransId="{164AB481-F324-4DD2-B2C2-37B0FCDFDB87}"/>
    <dgm:cxn modelId="{B55BD946-6208-4627-9C00-EE056E8BCBED}" srcId="{ADB3B699-180F-43B1-AE68-E8146A0BB1A7}" destId="{E2A98066-43E1-4C0F-A334-55C25ECDD76E}" srcOrd="2" destOrd="0" parTransId="{0E3FE672-E662-4892-8604-5D10E5323801}" sibTransId="{656B63AB-D0C6-4FA5-9FB8-46130A2E438D}"/>
    <dgm:cxn modelId="{8FBE4B89-8C98-4F35-8568-9FB8C8A3BBA7}" srcId="{ADB3B699-180F-43B1-AE68-E8146A0BB1A7}" destId="{150E6FD4-BB59-46E0-87BE-BB56827847DE}" srcOrd="4" destOrd="0" parTransId="{075ED9D6-326F-4029-A8BB-F4C41521249A}" sibTransId="{DD5D8EBB-08AF-42EA-9613-6A778588B350}"/>
    <dgm:cxn modelId="{C9D48B92-9AB0-4AA1-B897-D37BB04C73C5}" type="presOf" srcId="{ADB3B699-180F-43B1-AE68-E8146A0BB1A7}" destId="{EEBC69EC-0E12-4AB9-AE96-624BC8C7163C}" srcOrd="0" destOrd="0" presId="urn:microsoft.com/office/officeart/2018/2/layout/IconVerticalSolidList"/>
    <dgm:cxn modelId="{FCEDF993-9D1C-4EE8-B51B-8B241E1759A4}" type="presOf" srcId="{E2A98066-43E1-4C0F-A334-55C25ECDD76E}" destId="{6A69B8AF-D3B1-4A8E-9950-B27ABC921D43}" srcOrd="0" destOrd="0" presId="urn:microsoft.com/office/officeart/2018/2/layout/IconVerticalSolidList"/>
    <dgm:cxn modelId="{BB2D57CE-8C07-42C8-9554-21C401E4176F}" type="presOf" srcId="{CDAD338F-8FCE-402A-ADDA-FCCD18AA8E69}" destId="{BD03AEAE-4DC0-4CD8-B68C-DECE8DF19AFA}" srcOrd="0" destOrd="0" presId="urn:microsoft.com/office/officeart/2018/2/layout/IconVerticalSolidList"/>
    <dgm:cxn modelId="{CA3F79BA-B1E8-44F5-86FB-8B382D9694B8}" type="presParOf" srcId="{EEBC69EC-0E12-4AB9-AE96-624BC8C7163C}" destId="{6D2E5F7F-4E5E-42E2-AC01-AB522485E155}" srcOrd="0" destOrd="0" presId="urn:microsoft.com/office/officeart/2018/2/layout/IconVerticalSolidList"/>
    <dgm:cxn modelId="{93A5D314-E0C6-4398-AF95-AA85E08D6250}" type="presParOf" srcId="{6D2E5F7F-4E5E-42E2-AC01-AB522485E155}" destId="{48868796-C1BB-4C7B-A4F2-3344A1B53506}" srcOrd="0" destOrd="0" presId="urn:microsoft.com/office/officeart/2018/2/layout/IconVerticalSolidList"/>
    <dgm:cxn modelId="{56570A16-C335-4511-9757-F585685C77D6}" type="presParOf" srcId="{6D2E5F7F-4E5E-42E2-AC01-AB522485E155}" destId="{6CD7AAC2-EF46-4A75-B80E-64629A95FA3F}" srcOrd="1" destOrd="0" presId="urn:microsoft.com/office/officeart/2018/2/layout/IconVerticalSolidList"/>
    <dgm:cxn modelId="{2443ACBC-DA52-48BB-8770-0A166D738D3D}" type="presParOf" srcId="{6D2E5F7F-4E5E-42E2-AC01-AB522485E155}" destId="{A97ED150-46A2-40C6-AAE4-E31312A1A6AB}" srcOrd="2" destOrd="0" presId="urn:microsoft.com/office/officeart/2018/2/layout/IconVerticalSolidList"/>
    <dgm:cxn modelId="{9B4C1627-415F-4ABF-AB52-F45722846612}" type="presParOf" srcId="{6D2E5F7F-4E5E-42E2-AC01-AB522485E155}" destId="{9726B1E1-2354-44AE-854E-A424A56F6026}" srcOrd="3" destOrd="0" presId="urn:microsoft.com/office/officeart/2018/2/layout/IconVerticalSolidList"/>
    <dgm:cxn modelId="{332AF96D-4440-4CAD-B8E3-756942B93E0B}" type="presParOf" srcId="{EEBC69EC-0E12-4AB9-AE96-624BC8C7163C}" destId="{2BF9CB75-0380-456B-AE99-0A80547D97DA}" srcOrd="1" destOrd="0" presId="urn:microsoft.com/office/officeart/2018/2/layout/IconVerticalSolidList"/>
    <dgm:cxn modelId="{560319B4-C075-4051-ACEA-C7E7732EAAB4}" type="presParOf" srcId="{EEBC69EC-0E12-4AB9-AE96-624BC8C7163C}" destId="{C7D13D18-9EC1-4B51-BE7C-F2411C2243E5}" srcOrd="2" destOrd="0" presId="urn:microsoft.com/office/officeart/2018/2/layout/IconVerticalSolidList"/>
    <dgm:cxn modelId="{C45EFA4C-C7C1-4B1A-8915-943AA7DB7251}" type="presParOf" srcId="{C7D13D18-9EC1-4B51-BE7C-F2411C2243E5}" destId="{AAA3B208-9719-43DA-9AFC-9C2899CA4B1D}" srcOrd="0" destOrd="0" presId="urn:microsoft.com/office/officeart/2018/2/layout/IconVerticalSolidList"/>
    <dgm:cxn modelId="{8DA51900-9CD3-4EDF-AD85-4F7ACBEE3C7C}" type="presParOf" srcId="{C7D13D18-9EC1-4B51-BE7C-F2411C2243E5}" destId="{9464B3A2-2609-451F-A4A6-C697D7AD4907}" srcOrd="1" destOrd="0" presId="urn:microsoft.com/office/officeart/2018/2/layout/IconVerticalSolidList"/>
    <dgm:cxn modelId="{29078ECB-F3D8-4733-BA58-7C83E3C6AC6F}" type="presParOf" srcId="{C7D13D18-9EC1-4B51-BE7C-F2411C2243E5}" destId="{CEB4705C-1B07-4935-8E19-CAE896374CF9}" srcOrd="2" destOrd="0" presId="urn:microsoft.com/office/officeart/2018/2/layout/IconVerticalSolidList"/>
    <dgm:cxn modelId="{F25D1996-14B4-4F5F-BCE2-54C1D08D799B}" type="presParOf" srcId="{C7D13D18-9EC1-4B51-BE7C-F2411C2243E5}" destId="{BD03AEAE-4DC0-4CD8-B68C-DECE8DF19AFA}" srcOrd="3" destOrd="0" presId="urn:microsoft.com/office/officeart/2018/2/layout/IconVerticalSolidList"/>
    <dgm:cxn modelId="{1000B62C-0F47-4942-B250-00B423B22AAC}" type="presParOf" srcId="{EEBC69EC-0E12-4AB9-AE96-624BC8C7163C}" destId="{D18580F5-0723-45BB-9C46-310A9F1260A4}" srcOrd="3" destOrd="0" presId="urn:microsoft.com/office/officeart/2018/2/layout/IconVerticalSolidList"/>
    <dgm:cxn modelId="{59B30438-D00E-4345-B890-D77187830B9E}" type="presParOf" srcId="{EEBC69EC-0E12-4AB9-AE96-624BC8C7163C}" destId="{B207B1E7-B77A-45A3-8B7E-EDB5ECE4CE38}" srcOrd="4" destOrd="0" presId="urn:microsoft.com/office/officeart/2018/2/layout/IconVerticalSolidList"/>
    <dgm:cxn modelId="{69AAEF10-AA9A-4C4A-9021-BEC620B1F5A6}" type="presParOf" srcId="{B207B1E7-B77A-45A3-8B7E-EDB5ECE4CE38}" destId="{1A4ED0AF-FE4B-4C62-ADE1-59E2A0FC63E6}" srcOrd="0" destOrd="0" presId="urn:microsoft.com/office/officeart/2018/2/layout/IconVerticalSolidList"/>
    <dgm:cxn modelId="{E3A8F74B-3FD9-4AC4-8884-6FBAE5628959}" type="presParOf" srcId="{B207B1E7-B77A-45A3-8B7E-EDB5ECE4CE38}" destId="{63EC7A1C-9293-4673-8B8B-95BA2A08AE59}" srcOrd="1" destOrd="0" presId="urn:microsoft.com/office/officeart/2018/2/layout/IconVerticalSolidList"/>
    <dgm:cxn modelId="{767D5C46-045F-4ADB-B071-B06FEF4BDC69}" type="presParOf" srcId="{B207B1E7-B77A-45A3-8B7E-EDB5ECE4CE38}" destId="{045A263D-1477-449E-9F46-0E528405D5A1}" srcOrd="2" destOrd="0" presId="urn:microsoft.com/office/officeart/2018/2/layout/IconVerticalSolidList"/>
    <dgm:cxn modelId="{D55932AA-2D57-4C9B-982D-AF6F725CD59F}" type="presParOf" srcId="{B207B1E7-B77A-45A3-8B7E-EDB5ECE4CE38}" destId="{6A69B8AF-D3B1-4A8E-9950-B27ABC921D43}" srcOrd="3" destOrd="0" presId="urn:microsoft.com/office/officeart/2018/2/layout/IconVerticalSolidList"/>
    <dgm:cxn modelId="{6F95816D-FA5E-4775-84E2-F0E6464BDC8E}" type="presParOf" srcId="{EEBC69EC-0E12-4AB9-AE96-624BC8C7163C}" destId="{640BAE18-6257-4BBA-913C-2B016869ED44}" srcOrd="5" destOrd="0" presId="urn:microsoft.com/office/officeart/2018/2/layout/IconVerticalSolidList"/>
    <dgm:cxn modelId="{100C45F5-EDC0-474E-BDD8-4A3F47A6F132}" type="presParOf" srcId="{EEBC69EC-0E12-4AB9-AE96-624BC8C7163C}" destId="{710D1A00-49EE-4790-A006-9E0CB35792F5}" srcOrd="6" destOrd="0" presId="urn:microsoft.com/office/officeart/2018/2/layout/IconVerticalSolidList"/>
    <dgm:cxn modelId="{E7D6248E-536D-4757-96E2-42C40B41D66B}" type="presParOf" srcId="{710D1A00-49EE-4790-A006-9E0CB35792F5}" destId="{53C38A75-B8E7-44C5-AF1B-026966B40979}" srcOrd="0" destOrd="0" presId="urn:microsoft.com/office/officeart/2018/2/layout/IconVerticalSolidList"/>
    <dgm:cxn modelId="{CFE8071F-54CE-4AAD-9F70-9A11332F9F83}" type="presParOf" srcId="{710D1A00-49EE-4790-A006-9E0CB35792F5}" destId="{81B799E9-54D3-4853-ABA3-9C26EB86AEA0}" srcOrd="1" destOrd="0" presId="urn:microsoft.com/office/officeart/2018/2/layout/IconVerticalSolidList"/>
    <dgm:cxn modelId="{6E48FE8D-6946-4341-A75D-7C87A366E14E}" type="presParOf" srcId="{710D1A00-49EE-4790-A006-9E0CB35792F5}" destId="{5E8F9A34-DB86-4FD5-ADD5-03D604F549BC}" srcOrd="2" destOrd="0" presId="urn:microsoft.com/office/officeart/2018/2/layout/IconVerticalSolidList"/>
    <dgm:cxn modelId="{25B72AB5-FC85-4B75-B139-A4225096025C}" type="presParOf" srcId="{710D1A00-49EE-4790-A006-9E0CB35792F5}" destId="{42125D4C-880D-470A-8C9A-6DD773E5CE1F}" srcOrd="3" destOrd="0" presId="urn:microsoft.com/office/officeart/2018/2/layout/IconVerticalSolidList"/>
    <dgm:cxn modelId="{DC29BEBF-D1F2-4677-8F75-A0235D7C9561}" type="presParOf" srcId="{EEBC69EC-0E12-4AB9-AE96-624BC8C7163C}" destId="{1AC2B6EA-AE73-4680-BD67-E46B9BF7F630}" srcOrd="7" destOrd="0" presId="urn:microsoft.com/office/officeart/2018/2/layout/IconVerticalSolidList"/>
    <dgm:cxn modelId="{88DE4195-CE4C-4AAC-BF97-1D92A87B748A}" type="presParOf" srcId="{EEBC69EC-0E12-4AB9-AE96-624BC8C7163C}" destId="{A9970C58-6E0A-409C-BF22-72506523D5BD}" srcOrd="8" destOrd="0" presId="urn:microsoft.com/office/officeart/2018/2/layout/IconVerticalSolidList"/>
    <dgm:cxn modelId="{5438D5F7-3B71-4C40-9ED7-6B070A3ECF27}" type="presParOf" srcId="{A9970C58-6E0A-409C-BF22-72506523D5BD}" destId="{46B427C5-098B-4C57-8465-56EE07EE0F25}" srcOrd="0" destOrd="0" presId="urn:microsoft.com/office/officeart/2018/2/layout/IconVerticalSolidList"/>
    <dgm:cxn modelId="{3B71B8F3-2072-4BE0-87EC-9A0DA9FD6C79}" type="presParOf" srcId="{A9970C58-6E0A-409C-BF22-72506523D5BD}" destId="{D221D0CD-C3F5-4159-8485-0862B54D28D2}" srcOrd="1" destOrd="0" presId="urn:microsoft.com/office/officeart/2018/2/layout/IconVerticalSolidList"/>
    <dgm:cxn modelId="{027BD491-85A4-4280-9D48-F50B67330ED2}" type="presParOf" srcId="{A9970C58-6E0A-409C-BF22-72506523D5BD}" destId="{8516078A-E79D-4DF6-BC9A-52F71C9456FE}" srcOrd="2" destOrd="0" presId="urn:microsoft.com/office/officeart/2018/2/layout/IconVerticalSolidList"/>
    <dgm:cxn modelId="{27ADD15C-88BE-4957-AD38-3EC9F8B80A84}" type="presParOf" srcId="{A9970C58-6E0A-409C-BF22-72506523D5BD}" destId="{15329F4E-1BBB-43AC-B2CC-1A6FA7452EA9}"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7DADA6-D618-4381-9BDD-8E4E65BCAC6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741208C4-EE96-4597-84E7-6DEE08A5544B}">
      <dgm:prSet/>
      <dgm:spPr/>
      <dgm:t>
        <a:bodyPr/>
        <a:lstStyle/>
        <a:p>
          <a:pPr>
            <a:lnSpc>
              <a:spcPct val="100000"/>
            </a:lnSpc>
          </a:pPr>
          <a:r>
            <a:rPr lang="en-GB" b="0" i="0" dirty="0">
              <a:solidFill>
                <a:schemeClr val="accent1"/>
              </a:solidFill>
              <a:latin typeface="Arial" panose="020B0604020202020204" pitchFamily="34" charset="0"/>
              <a:cs typeface="Arial" panose="020B0604020202020204" pitchFamily="34" charset="0"/>
            </a:rPr>
            <a:t>Allocate some time to monitor and  evaluate the progress you’ve made with your team. </a:t>
          </a:r>
          <a:endParaRPr lang="en-US" dirty="0">
            <a:solidFill>
              <a:schemeClr val="accent1"/>
            </a:solidFill>
            <a:latin typeface="Arial" panose="020B0604020202020204" pitchFamily="34" charset="0"/>
            <a:cs typeface="Arial" panose="020B0604020202020204" pitchFamily="34" charset="0"/>
          </a:endParaRPr>
        </a:p>
      </dgm:t>
    </dgm:pt>
    <dgm:pt modelId="{5D96DC65-9AEF-43C5-939B-1CB284E7E127}" type="parTrans" cxnId="{5427011D-3F1B-4930-B2CA-267E4C3E8D4D}">
      <dgm:prSet/>
      <dgm:spPr/>
      <dgm:t>
        <a:bodyPr/>
        <a:lstStyle/>
        <a:p>
          <a:endParaRPr lang="en-US">
            <a:latin typeface="Arial" panose="020B0604020202020204" pitchFamily="34" charset="0"/>
            <a:cs typeface="Arial" panose="020B0604020202020204" pitchFamily="34" charset="0"/>
          </a:endParaRPr>
        </a:p>
      </dgm:t>
    </dgm:pt>
    <dgm:pt modelId="{E8023315-C0EB-4A6B-859D-6BCFB873443B}" type="sibTrans" cxnId="{5427011D-3F1B-4930-B2CA-267E4C3E8D4D}">
      <dgm:prSet/>
      <dgm:spPr/>
      <dgm:t>
        <a:bodyPr/>
        <a:lstStyle/>
        <a:p>
          <a:endParaRPr lang="en-US">
            <a:latin typeface="Arial" panose="020B0604020202020204" pitchFamily="34" charset="0"/>
            <a:cs typeface="Arial" panose="020B0604020202020204" pitchFamily="34" charset="0"/>
          </a:endParaRPr>
        </a:p>
      </dgm:t>
    </dgm:pt>
    <dgm:pt modelId="{71A0E961-170E-49EE-AB17-7A79825A6288}">
      <dgm:prSet/>
      <dgm:spPr/>
      <dgm:t>
        <a:bodyPr/>
        <a:lstStyle/>
        <a:p>
          <a:pPr>
            <a:lnSpc>
              <a:spcPct val="100000"/>
            </a:lnSpc>
          </a:pPr>
          <a:r>
            <a:rPr lang="en-GB" b="0" i="0" dirty="0">
              <a:solidFill>
                <a:schemeClr val="accent1"/>
              </a:solidFill>
              <a:latin typeface="Arial" panose="020B0604020202020204" pitchFamily="34" charset="0"/>
              <a:cs typeface="Arial" panose="020B0604020202020204" pitchFamily="34" charset="0"/>
            </a:rPr>
            <a:t>You can mark tasks that are completed as done on this final action plan, bringing attention to how you’ve progressed toward the goal.</a:t>
          </a:r>
          <a:endParaRPr lang="en-US" dirty="0">
            <a:solidFill>
              <a:schemeClr val="accent1"/>
            </a:solidFill>
            <a:latin typeface="Arial" panose="020B0604020202020204" pitchFamily="34" charset="0"/>
            <a:cs typeface="Arial" panose="020B0604020202020204" pitchFamily="34" charset="0"/>
          </a:endParaRPr>
        </a:p>
      </dgm:t>
    </dgm:pt>
    <dgm:pt modelId="{9D7C328F-116A-4C0B-8B66-74A9BB596372}" type="parTrans" cxnId="{073DD870-CCC8-44EE-BFEE-B2A36B23AAC2}">
      <dgm:prSet/>
      <dgm:spPr/>
      <dgm:t>
        <a:bodyPr/>
        <a:lstStyle/>
        <a:p>
          <a:endParaRPr lang="en-US">
            <a:latin typeface="Arial" panose="020B0604020202020204" pitchFamily="34" charset="0"/>
            <a:cs typeface="Arial" panose="020B0604020202020204" pitchFamily="34" charset="0"/>
          </a:endParaRPr>
        </a:p>
      </dgm:t>
    </dgm:pt>
    <dgm:pt modelId="{254FC2CD-F200-47DC-8192-DF74E0C44BA8}" type="sibTrans" cxnId="{073DD870-CCC8-44EE-BFEE-B2A36B23AAC2}">
      <dgm:prSet/>
      <dgm:spPr/>
      <dgm:t>
        <a:bodyPr/>
        <a:lstStyle/>
        <a:p>
          <a:endParaRPr lang="en-US">
            <a:latin typeface="Arial" panose="020B0604020202020204" pitchFamily="34" charset="0"/>
            <a:cs typeface="Arial" panose="020B0604020202020204" pitchFamily="34" charset="0"/>
          </a:endParaRPr>
        </a:p>
      </dgm:t>
    </dgm:pt>
    <dgm:pt modelId="{5277C636-5652-4604-96BB-8A06C13CEA2C}">
      <dgm:prSet/>
      <dgm:spPr/>
      <dgm:t>
        <a:bodyPr/>
        <a:lstStyle/>
        <a:p>
          <a:pPr>
            <a:lnSpc>
              <a:spcPct val="100000"/>
            </a:lnSpc>
          </a:pPr>
          <a:r>
            <a:rPr lang="en-GB" b="0" i="0" dirty="0">
              <a:solidFill>
                <a:schemeClr val="accent1"/>
              </a:solidFill>
              <a:latin typeface="Arial" panose="020B0604020202020204" pitchFamily="34" charset="0"/>
              <a:cs typeface="Arial" panose="020B0604020202020204" pitchFamily="34" charset="0"/>
            </a:rPr>
            <a:t>This will also bring out the tasks that are pending or delayed, in which case you need to figure out why and find suitable solutions. </a:t>
          </a:r>
          <a:endParaRPr lang="en-US" dirty="0">
            <a:solidFill>
              <a:schemeClr val="accent1"/>
            </a:solidFill>
            <a:latin typeface="Arial" panose="020B0604020202020204" pitchFamily="34" charset="0"/>
            <a:cs typeface="Arial" panose="020B0604020202020204" pitchFamily="34" charset="0"/>
          </a:endParaRPr>
        </a:p>
      </dgm:t>
    </dgm:pt>
    <dgm:pt modelId="{D22B79EC-57DB-4E82-A472-C563F4AC6D4F}" type="parTrans" cxnId="{50B1D36D-7314-40AD-9605-2CFCE69B3C52}">
      <dgm:prSet/>
      <dgm:spPr/>
      <dgm:t>
        <a:bodyPr/>
        <a:lstStyle/>
        <a:p>
          <a:endParaRPr lang="en-US">
            <a:latin typeface="Arial" panose="020B0604020202020204" pitchFamily="34" charset="0"/>
            <a:cs typeface="Arial" panose="020B0604020202020204" pitchFamily="34" charset="0"/>
          </a:endParaRPr>
        </a:p>
      </dgm:t>
    </dgm:pt>
    <dgm:pt modelId="{0BE20526-82E7-4A3C-89DA-11A299148627}" type="sibTrans" cxnId="{50B1D36D-7314-40AD-9605-2CFCE69B3C52}">
      <dgm:prSet/>
      <dgm:spPr/>
      <dgm:t>
        <a:bodyPr/>
        <a:lstStyle/>
        <a:p>
          <a:endParaRPr lang="en-US">
            <a:latin typeface="Arial" panose="020B0604020202020204" pitchFamily="34" charset="0"/>
            <a:cs typeface="Arial" panose="020B0604020202020204" pitchFamily="34" charset="0"/>
          </a:endParaRPr>
        </a:p>
      </dgm:t>
    </dgm:pt>
    <dgm:pt modelId="{9D9B751C-B089-43DB-962A-02BFE3397F6B}">
      <dgm:prSet/>
      <dgm:spPr/>
      <dgm:t>
        <a:bodyPr/>
        <a:lstStyle/>
        <a:p>
          <a:pPr>
            <a:lnSpc>
              <a:spcPct val="100000"/>
            </a:lnSpc>
          </a:pPr>
          <a:r>
            <a:rPr lang="en-GB" dirty="0">
              <a:solidFill>
                <a:schemeClr val="accent1"/>
              </a:solidFill>
              <a:latin typeface="Arial" panose="020B0604020202020204" pitchFamily="34" charset="0"/>
              <a:cs typeface="Arial" panose="020B0604020202020204" pitchFamily="34" charset="0"/>
            </a:rPr>
            <a:t>T</a:t>
          </a:r>
          <a:r>
            <a:rPr lang="en-GB" b="0" i="0" dirty="0">
              <a:solidFill>
                <a:schemeClr val="accent1"/>
              </a:solidFill>
              <a:latin typeface="Arial" panose="020B0604020202020204" pitchFamily="34" charset="0"/>
              <a:cs typeface="Arial" panose="020B0604020202020204" pitchFamily="34" charset="0"/>
            </a:rPr>
            <a:t>hen update the action plan accordingly. </a:t>
          </a:r>
          <a:endParaRPr lang="en-US" dirty="0">
            <a:solidFill>
              <a:schemeClr val="accent1"/>
            </a:solidFill>
            <a:latin typeface="Arial" panose="020B0604020202020204" pitchFamily="34" charset="0"/>
            <a:cs typeface="Arial" panose="020B0604020202020204" pitchFamily="34" charset="0"/>
          </a:endParaRPr>
        </a:p>
      </dgm:t>
    </dgm:pt>
    <dgm:pt modelId="{4330AE33-F061-4D33-8E40-96B1C63152D4}" type="parTrans" cxnId="{6CE7156C-87A0-4D78-B558-79E4DCD9C798}">
      <dgm:prSet/>
      <dgm:spPr/>
      <dgm:t>
        <a:bodyPr/>
        <a:lstStyle/>
        <a:p>
          <a:endParaRPr lang="en-US">
            <a:latin typeface="Arial" panose="020B0604020202020204" pitchFamily="34" charset="0"/>
            <a:cs typeface="Arial" panose="020B0604020202020204" pitchFamily="34" charset="0"/>
          </a:endParaRPr>
        </a:p>
      </dgm:t>
    </dgm:pt>
    <dgm:pt modelId="{5451097D-A546-4A43-9FE5-32F1F6CCD13E}" type="sibTrans" cxnId="{6CE7156C-87A0-4D78-B558-79E4DCD9C798}">
      <dgm:prSet/>
      <dgm:spPr/>
      <dgm:t>
        <a:bodyPr/>
        <a:lstStyle/>
        <a:p>
          <a:endParaRPr lang="en-US">
            <a:latin typeface="Arial" panose="020B0604020202020204" pitchFamily="34" charset="0"/>
            <a:cs typeface="Arial" panose="020B0604020202020204" pitchFamily="34" charset="0"/>
          </a:endParaRPr>
        </a:p>
      </dgm:t>
    </dgm:pt>
    <dgm:pt modelId="{0AF06D2D-1B26-4798-A81B-C6DCD69207C4}">
      <dgm:prSet/>
      <dgm:spPr/>
      <dgm:t>
        <a:bodyPr/>
        <a:lstStyle/>
        <a:p>
          <a:pPr>
            <a:lnSpc>
              <a:spcPct val="100000"/>
            </a:lnSpc>
          </a:pPr>
          <a:r>
            <a:rPr lang="en-GB" dirty="0">
              <a:solidFill>
                <a:schemeClr val="accent1"/>
              </a:solidFill>
              <a:latin typeface="Arial" panose="020B0604020202020204" pitchFamily="34" charset="0"/>
              <a:cs typeface="Arial" panose="020B0604020202020204" pitchFamily="34" charset="0"/>
            </a:rPr>
            <a:t>The plan can be very fluid and interchangeable – evolving depending upon issues.</a:t>
          </a:r>
          <a:endParaRPr lang="en-US" dirty="0">
            <a:solidFill>
              <a:schemeClr val="accent1"/>
            </a:solidFill>
            <a:latin typeface="Arial" panose="020B0604020202020204" pitchFamily="34" charset="0"/>
            <a:cs typeface="Arial" panose="020B0604020202020204" pitchFamily="34" charset="0"/>
          </a:endParaRPr>
        </a:p>
      </dgm:t>
    </dgm:pt>
    <dgm:pt modelId="{BF931A1D-DE1B-4E2E-917E-F016FBB9359A}" type="parTrans" cxnId="{5DBFF099-B962-44F8-90C7-B7C6027CD949}">
      <dgm:prSet/>
      <dgm:spPr/>
      <dgm:t>
        <a:bodyPr/>
        <a:lstStyle/>
        <a:p>
          <a:endParaRPr lang="en-US">
            <a:latin typeface="Arial" panose="020B0604020202020204" pitchFamily="34" charset="0"/>
            <a:cs typeface="Arial" panose="020B0604020202020204" pitchFamily="34" charset="0"/>
          </a:endParaRPr>
        </a:p>
      </dgm:t>
    </dgm:pt>
    <dgm:pt modelId="{0AA39810-5842-457B-AC2B-47EB9A9B9435}" type="sibTrans" cxnId="{5DBFF099-B962-44F8-90C7-B7C6027CD949}">
      <dgm:prSet/>
      <dgm:spPr/>
      <dgm:t>
        <a:bodyPr/>
        <a:lstStyle/>
        <a:p>
          <a:endParaRPr lang="en-US">
            <a:latin typeface="Arial" panose="020B0604020202020204" pitchFamily="34" charset="0"/>
            <a:cs typeface="Arial" panose="020B0604020202020204" pitchFamily="34" charset="0"/>
          </a:endParaRPr>
        </a:p>
      </dgm:t>
    </dgm:pt>
    <dgm:pt modelId="{0F289FB0-473E-437B-8C3A-3BA5896B535D}" type="pres">
      <dgm:prSet presAssocID="{1B7DADA6-D618-4381-9BDD-8E4E65BCAC63}" presName="vert0" presStyleCnt="0">
        <dgm:presLayoutVars>
          <dgm:dir/>
          <dgm:animOne val="branch"/>
          <dgm:animLvl val="lvl"/>
        </dgm:presLayoutVars>
      </dgm:prSet>
      <dgm:spPr/>
    </dgm:pt>
    <dgm:pt modelId="{A4F1F9DE-9449-4A82-BBB8-AF020B52AA14}" type="pres">
      <dgm:prSet presAssocID="{741208C4-EE96-4597-84E7-6DEE08A5544B}" presName="thickLine" presStyleLbl="alignNode1" presStyleIdx="0" presStyleCnt="5"/>
      <dgm:spPr/>
    </dgm:pt>
    <dgm:pt modelId="{5FD561BC-40D3-42B8-AC0A-CBB1E7B046D0}" type="pres">
      <dgm:prSet presAssocID="{741208C4-EE96-4597-84E7-6DEE08A5544B}" presName="horz1" presStyleCnt="0"/>
      <dgm:spPr/>
    </dgm:pt>
    <dgm:pt modelId="{530798B7-CD43-4911-A349-65A84843B957}" type="pres">
      <dgm:prSet presAssocID="{741208C4-EE96-4597-84E7-6DEE08A5544B}" presName="tx1" presStyleLbl="revTx" presStyleIdx="0" presStyleCnt="5"/>
      <dgm:spPr/>
    </dgm:pt>
    <dgm:pt modelId="{9C5BF7D6-6271-4A05-96C8-F35039EE8291}" type="pres">
      <dgm:prSet presAssocID="{741208C4-EE96-4597-84E7-6DEE08A5544B}" presName="vert1" presStyleCnt="0"/>
      <dgm:spPr/>
    </dgm:pt>
    <dgm:pt modelId="{222F1CC4-1082-4FF0-957C-22A25057E4E9}" type="pres">
      <dgm:prSet presAssocID="{71A0E961-170E-49EE-AB17-7A79825A6288}" presName="thickLine" presStyleLbl="alignNode1" presStyleIdx="1" presStyleCnt="5"/>
      <dgm:spPr/>
    </dgm:pt>
    <dgm:pt modelId="{B23FC508-219C-4B26-9359-38E6C6226540}" type="pres">
      <dgm:prSet presAssocID="{71A0E961-170E-49EE-AB17-7A79825A6288}" presName="horz1" presStyleCnt="0"/>
      <dgm:spPr/>
    </dgm:pt>
    <dgm:pt modelId="{DA174107-31AC-4785-92C2-A67261CE929E}" type="pres">
      <dgm:prSet presAssocID="{71A0E961-170E-49EE-AB17-7A79825A6288}" presName="tx1" presStyleLbl="revTx" presStyleIdx="1" presStyleCnt="5"/>
      <dgm:spPr/>
    </dgm:pt>
    <dgm:pt modelId="{41279585-3F78-4625-8D33-7591CEB56F63}" type="pres">
      <dgm:prSet presAssocID="{71A0E961-170E-49EE-AB17-7A79825A6288}" presName="vert1" presStyleCnt="0"/>
      <dgm:spPr/>
    </dgm:pt>
    <dgm:pt modelId="{5EA56502-3297-486C-927C-9EEC45BC5E87}" type="pres">
      <dgm:prSet presAssocID="{5277C636-5652-4604-96BB-8A06C13CEA2C}" presName="thickLine" presStyleLbl="alignNode1" presStyleIdx="2" presStyleCnt="5"/>
      <dgm:spPr/>
    </dgm:pt>
    <dgm:pt modelId="{DE056556-73C6-4EF0-9C93-D8E435D504BE}" type="pres">
      <dgm:prSet presAssocID="{5277C636-5652-4604-96BB-8A06C13CEA2C}" presName="horz1" presStyleCnt="0"/>
      <dgm:spPr/>
    </dgm:pt>
    <dgm:pt modelId="{93628A6B-62F5-4722-92E8-D8FAF6BF31D0}" type="pres">
      <dgm:prSet presAssocID="{5277C636-5652-4604-96BB-8A06C13CEA2C}" presName="tx1" presStyleLbl="revTx" presStyleIdx="2" presStyleCnt="5"/>
      <dgm:spPr/>
    </dgm:pt>
    <dgm:pt modelId="{818BF153-981C-4DF3-A814-F5D37F051F1C}" type="pres">
      <dgm:prSet presAssocID="{5277C636-5652-4604-96BB-8A06C13CEA2C}" presName="vert1" presStyleCnt="0"/>
      <dgm:spPr/>
    </dgm:pt>
    <dgm:pt modelId="{F8E0D7E2-A612-4162-8D8C-FC4EED8AC4D8}" type="pres">
      <dgm:prSet presAssocID="{9D9B751C-B089-43DB-962A-02BFE3397F6B}" presName="thickLine" presStyleLbl="alignNode1" presStyleIdx="3" presStyleCnt="5"/>
      <dgm:spPr/>
    </dgm:pt>
    <dgm:pt modelId="{FB918D1E-0651-482F-95FB-B92A1F4D7CFA}" type="pres">
      <dgm:prSet presAssocID="{9D9B751C-B089-43DB-962A-02BFE3397F6B}" presName="horz1" presStyleCnt="0"/>
      <dgm:spPr/>
    </dgm:pt>
    <dgm:pt modelId="{4CDA2F4C-C93D-42C8-8496-AB017A75D06B}" type="pres">
      <dgm:prSet presAssocID="{9D9B751C-B089-43DB-962A-02BFE3397F6B}" presName="tx1" presStyleLbl="revTx" presStyleIdx="3" presStyleCnt="5"/>
      <dgm:spPr/>
    </dgm:pt>
    <dgm:pt modelId="{6C6C51E8-2426-4162-A7F3-A46E1BACE3CE}" type="pres">
      <dgm:prSet presAssocID="{9D9B751C-B089-43DB-962A-02BFE3397F6B}" presName="vert1" presStyleCnt="0"/>
      <dgm:spPr/>
    </dgm:pt>
    <dgm:pt modelId="{ECBA710E-DCD5-4EC2-9095-2AC76391D152}" type="pres">
      <dgm:prSet presAssocID="{0AF06D2D-1B26-4798-A81B-C6DCD69207C4}" presName="thickLine" presStyleLbl="alignNode1" presStyleIdx="4" presStyleCnt="5"/>
      <dgm:spPr/>
    </dgm:pt>
    <dgm:pt modelId="{11CA230A-31B2-480D-A908-C5F5867C9A1A}" type="pres">
      <dgm:prSet presAssocID="{0AF06D2D-1B26-4798-A81B-C6DCD69207C4}" presName="horz1" presStyleCnt="0"/>
      <dgm:spPr/>
    </dgm:pt>
    <dgm:pt modelId="{D872F7D6-65EB-499A-B069-0836271F3C73}" type="pres">
      <dgm:prSet presAssocID="{0AF06D2D-1B26-4798-A81B-C6DCD69207C4}" presName="tx1" presStyleLbl="revTx" presStyleIdx="4" presStyleCnt="5"/>
      <dgm:spPr/>
    </dgm:pt>
    <dgm:pt modelId="{9E4A535E-EF69-4DD0-9600-F75E4681C590}" type="pres">
      <dgm:prSet presAssocID="{0AF06D2D-1B26-4798-A81B-C6DCD69207C4}" presName="vert1" presStyleCnt="0"/>
      <dgm:spPr/>
    </dgm:pt>
  </dgm:ptLst>
  <dgm:cxnLst>
    <dgm:cxn modelId="{5427011D-3F1B-4930-B2CA-267E4C3E8D4D}" srcId="{1B7DADA6-D618-4381-9BDD-8E4E65BCAC63}" destId="{741208C4-EE96-4597-84E7-6DEE08A5544B}" srcOrd="0" destOrd="0" parTransId="{5D96DC65-9AEF-43C5-939B-1CB284E7E127}" sibTransId="{E8023315-C0EB-4A6B-859D-6BCFB873443B}"/>
    <dgm:cxn modelId="{7C2BFC26-FC0D-4EA7-AE56-B039577E5E79}" type="presOf" srcId="{9D9B751C-B089-43DB-962A-02BFE3397F6B}" destId="{4CDA2F4C-C93D-42C8-8496-AB017A75D06B}" srcOrd="0" destOrd="0" presId="urn:microsoft.com/office/officeart/2008/layout/LinedList"/>
    <dgm:cxn modelId="{6CE7156C-87A0-4D78-B558-79E4DCD9C798}" srcId="{1B7DADA6-D618-4381-9BDD-8E4E65BCAC63}" destId="{9D9B751C-B089-43DB-962A-02BFE3397F6B}" srcOrd="3" destOrd="0" parTransId="{4330AE33-F061-4D33-8E40-96B1C63152D4}" sibTransId="{5451097D-A546-4A43-9FE5-32F1F6CCD13E}"/>
    <dgm:cxn modelId="{113BD36D-1EDD-4422-AA7E-CA400C572752}" type="presOf" srcId="{71A0E961-170E-49EE-AB17-7A79825A6288}" destId="{DA174107-31AC-4785-92C2-A67261CE929E}" srcOrd="0" destOrd="0" presId="urn:microsoft.com/office/officeart/2008/layout/LinedList"/>
    <dgm:cxn modelId="{50B1D36D-7314-40AD-9605-2CFCE69B3C52}" srcId="{1B7DADA6-D618-4381-9BDD-8E4E65BCAC63}" destId="{5277C636-5652-4604-96BB-8A06C13CEA2C}" srcOrd="2" destOrd="0" parTransId="{D22B79EC-57DB-4E82-A472-C563F4AC6D4F}" sibTransId="{0BE20526-82E7-4A3C-89DA-11A299148627}"/>
    <dgm:cxn modelId="{073DD870-CCC8-44EE-BFEE-B2A36B23AAC2}" srcId="{1B7DADA6-D618-4381-9BDD-8E4E65BCAC63}" destId="{71A0E961-170E-49EE-AB17-7A79825A6288}" srcOrd="1" destOrd="0" parTransId="{9D7C328F-116A-4C0B-8B66-74A9BB596372}" sibTransId="{254FC2CD-F200-47DC-8192-DF74E0C44BA8}"/>
    <dgm:cxn modelId="{C1F16F77-5A0A-4165-96DA-1514E51E23DC}" type="presOf" srcId="{5277C636-5652-4604-96BB-8A06C13CEA2C}" destId="{93628A6B-62F5-4722-92E8-D8FAF6BF31D0}" srcOrd="0" destOrd="0" presId="urn:microsoft.com/office/officeart/2008/layout/LinedList"/>
    <dgm:cxn modelId="{047DEC94-D59C-4C89-AD64-86D97E75B830}" type="presOf" srcId="{1B7DADA6-D618-4381-9BDD-8E4E65BCAC63}" destId="{0F289FB0-473E-437B-8C3A-3BA5896B535D}" srcOrd="0" destOrd="0" presId="urn:microsoft.com/office/officeart/2008/layout/LinedList"/>
    <dgm:cxn modelId="{5DBFF099-B962-44F8-90C7-B7C6027CD949}" srcId="{1B7DADA6-D618-4381-9BDD-8E4E65BCAC63}" destId="{0AF06D2D-1B26-4798-A81B-C6DCD69207C4}" srcOrd="4" destOrd="0" parTransId="{BF931A1D-DE1B-4E2E-917E-F016FBB9359A}" sibTransId="{0AA39810-5842-457B-AC2B-47EB9A9B9435}"/>
    <dgm:cxn modelId="{B845E0A6-FCE7-410D-8E7F-1685CCE979C2}" type="presOf" srcId="{741208C4-EE96-4597-84E7-6DEE08A5544B}" destId="{530798B7-CD43-4911-A349-65A84843B957}" srcOrd="0" destOrd="0" presId="urn:microsoft.com/office/officeart/2008/layout/LinedList"/>
    <dgm:cxn modelId="{128FE7E5-D9CE-4C3E-BDC1-990AFF15D753}" type="presOf" srcId="{0AF06D2D-1B26-4798-A81B-C6DCD69207C4}" destId="{D872F7D6-65EB-499A-B069-0836271F3C73}" srcOrd="0" destOrd="0" presId="urn:microsoft.com/office/officeart/2008/layout/LinedList"/>
    <dgm:cxn modelId="{A3E48CFE-C3F7-4F9A-A9F8-743F5AE999E0}" type="presParOf" srcId="{0F289FB0-473E-437B-8C3A-3BA5896B535D}" destId="{A4F1F9DE-9449-4A82-BBB8-AF020B52AA14}" srcOrd="0" destOrd="0" presId="urn:microsoft.com/office/officeart/2008/layout/LinedList"/>
    <dgm:cxn modelId="{E82778BE-12E0-430A-912D-B3D6BF5F9382}" type="presParOf" srcId="{0F289FB0-473E-437B-8C3A-3BA5896B535D}" destId="{5FD561BC-40D3-42B8-AC0A-CBB1E7B046D0}" srcOrd="1" destOrd="0" presId="urn:microsoft.com/office/officeart/2008/layout/LinedList"/>
    <dgm:cxn modelId="{E5B2871C-015A-4A94-BADE-250A00E16C7D}" type="presParOf" srcId="{5FD561BC-40D3-42B8-AC0A-CBB1E7B046D0}" destId="{530798B7-CD43-4911-A349-65A84843B957}" srcOrd="0" destOrd="0" presId="urn:microsoft.com/office/officeart/2008/layout/LinedList"/>
    <dgm:cxn modelId="{539DF8A9-6ECD-4202-9D0D-A1C3EB4E4D9B}" type="presParOf" srcId="{5FD561BC-40D3-42B8-AC0A-CBB1E7B046D0}" destId="{9C5BF7D6-6271-4A05-96C8-F35039EE8291}" srcOrd="1" destOrd="0" presId="urn:microsoft.com/office/officeart/2008/layout/LinedList"/>
    <dgm:cxn modelId="{881C942E-BD71-4446-BC21-8890E6EB0528}" type="presParOf" srcId="{0F289FB0-473E-437B-8C3A-3BA5896B535D}" destId="{222F1CC4-1082-4FF0-957C-22A25057E4E9}" srcOrd="2" destOrd="0" presId="urn:microsoft.com/office/officeart/2008/layout/LinedList"/>
    <dgm:cxn modelId="{9630BE91-9A6D-4D38-B400-E7669B74086C}" type="presParOf" srcId="{0F289FB0-473E-437B-8C3A-3BA5896B535D}" destId="{B23FC508-219C-4B26-9359-38E6C6226540}" srcOrd="3" destOrd="0" presId="urn:microsoft.com/office/officeart/2008/layout/LinedList"/>
    <dgm:cxn modelId="{5E385C43-9406-45BC-BC93-0F2E38CF1232}" type="presParOf" srcId="{B23FC508-219C-4B26-9359-38E6C6226540}" destId="{DA174107-31AC-4785-92C2-A67261CE929E}" srcOrd="0" destOrd="0" presId="urn:microsoft.com/office/officeart/2008/layout/LinedList"/>
    <dgm:cxn modelId="{126D3180-D824-491B-A2A0-E3CC6BE8DC73}" type="presParOf" srcId="{B23FC508-219C-4B26-9359-38E6C6226540}" destId="{41279585-3F78-4625-8D33-7591CEB56F63}" srcOrd="1" destOrd="0" presId="urn:microsoft.com/office/officeart/2008/layout/LinedList"/>
    <dgm:cxn modelId="{7071E3E9-A932-4F93-A447-0C2910A4139D}" type="presParOf" srcId="{0F289FB0-473E-437B-8C3A-3BA5896B535D}" destId="{5EA56502-3297-486C-927C-9EEC45BC5E87}" srcOrd="4" destOrd="0" presId="urn:microsoft.com/office/officeart/2008/layout/LinedList"/>
    <dgm:cxn modelId="{F1399816-B10E-4604-8422-41F4C79C1EDA}" type="presParOf" srcId="{0F289FB0-473E-437B-8C3A-3BA5896B535D}" destId="{DE056556-73C6-4EF0-9C93-D8E435D504BE}" srcOrd="5" destOrd="0" presId="urn:microsoft.com/office/officeart/2008/layout/LinedList"/>
    <dgm:cxn modelId="{CD5149D0-080C-465C-B010-E97511FCDE15}" type="presParOf" srcId="{DE056556-73C6-4EF0-9C93-D8E435D504BE}" destId="{93628A6B-62F5-4722-92E8-D8FAF6BF31D0}" srcOrd="0" destOrd="0" presId="urn:microsoft.com/office/officeart/2008/layout/LinedList"/>
    <dgm:cxn modelId="{367FEBA9-508D-4B55-BFD5-29889003A578}" type="presParOf" srcId="{DE056556-73C6-4EF0-9C93-D8E435D504BE}" destId="{818BF153-981C-4DF3-A814-F5D37F051F1C}" srcOrd="1" destOrd="0" presId="urn:microsoft.com/office/officeart/2008/layout/LinedList"/>
    <dgm:cxn modelId="{0E1EE782-2B12-4060-8D1B-AE74037690C8}" type="presParOf" srcId="{0F289FB0-473E-437B-8C3A-3BA5896B535D}" destId="{F8E0D7E2-A612-4162-8D8C-FC4EED8AC4D8}" srcOrd="6" destOrd="0" presId="urn:microsoft.com/office/officeart/2008/layout/LinedList"/>
    <dgm:cxn modelId="{8D8006D7-A508-4468-B781-039DA0819C0E}" type="presParOf" srcId="{0F289FB0-473E-437B-8C3A-3BA5896B535D}" destId="{FB918D1E-0651-482F-95FB-B92A1F4D7CFA}" srcOrd="7" destOrd="0" presId="urn:microsoft.com/office/officeart/2008/layout/LinedList"/>
    <dgm:cxn modelId="{8F80B1E4-EC28-4C1F-A69B-4D44CF24B7CA}" type="presParOf" srcId="{FB918D1E-0651-482F-95FB-B92A1F4D7CFA}" destId="{4CDA2F4C-C93D-42C8-8496-AB017A75D06B}" srcOrd="0" destOrd="0" presId="urn:microsoft.com/office/officeart/2008/layout/LinedList"/>
    <dgm:cxn modelId="{B620CAC0-9E56-4E93-92BD-8F7E506C635E}" type="presParOf" srcId="{FB918D1E-0651-482F-95FB-B92A1F4D7CFA}" destId="{6C6C51E8-2426-4162-A7F3-A46E1BACE3CE}" srcOrd="1" destOrd="0" presId="urn:microsoft.com/office/officeart/2008/layout/LinedList"/>
    <dgm:cxn modelId="{F7C74182-5336-4F18-88A5-BFB2044D688D}" type="presParOf" srcId="{0F289FB0-473E-437B-8C3A-3BA5896B535D}" destId="{ECBA710E-DCD5-4EC2-9095-2AC76391D152}" srcOrd="8" destOrd="0" presId="urn:microsoft.com/office/officeart/2008/layout/LinedList"/>
    <dgm:cxn modelId="{93D1DBC9-F415-46C6-8693-C7CA81544DAC}" type="presParOf" srcId="{0F289FB0-473E-437B-8C3A-3BA5896B535D}" destId="{11CA230A-31B2-480D-A908-C5F5867C9A1A}" srcOrd="9" destOrd="0" presId="urn:microsoft.com/office/officeart/2008/layout/LinedList"/>
    <dgm:cxn modelId="{77826B65-4E4E-44A8-9D33-7E15051501A3}" type="presParOf" srcId="{11CA230A-31B2-480D-A908-C5F5867C9A1A}" destId="{D872F7D6-65EB-499A-B069-0836271F3C73}" srcOrd="0" destOrd="0" presId="urn:microsoft.com/office/officeart/2008/layout/LinedList"/>
    <dgm:cxn modelId="{0D2084F7-EC16-4576-BCF1-927A9314B1BD}" type="presParOf" srcId="{11CA230A-31B2-480D-A908-C5F5867C9A1A}" destId="{9E4A535E-EF69-4DD0-9600-F75E4681C590}"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6E8A76-FE19-4BAE-80AB-540CF7B62F0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DE6B3F7-4929-4F37-9002-55BA477C85D6}">
      <dgm:prSet custT="1"/>
      <dgm:spPr/>
      <dgm:t>
        <a:bodyPr/>
        <a:lstStyle/>
        <a:p>
          <a:r>
            <a:rPr lang="en-GB" sz="2000" dirty="0">
              <a:latin typeface="Arial" panose="020B0604020202020204" pitchFamily="34" charset="0"/>
              <a:cs typeface="Arial" panose="020B0604020202020204" pitchFamily="34" charset="0"/>
            </a:rPr>
            <a:t>First UK Maternity Unit to sign up for the RCM Caring for you campaign in 2016. </a:t>
          </a:r>
          <a:endParaRPr lang="en-US" sz="2000" dirty="0">
            <a:latin typeface="Arial" panose="020B0604020202020204" pitchFamily="34" charset="0"/>
            <a:cs typeface="Arial" panose="020B0604020202020204" pitchFamily="34" charset="0"/>
          </a:endParaRPr>
        </a:p>
      </dgm:t>
    </dgm:pt>
    <dgm:pt modelId="{DA82EEC9-08AF-4CCC-8F4D-A8897ABCD5D1}" type="parTrans" cxnId="{DA6D2194-AEE7-4896-A211-F017F8364001}">
      <dgm:prSet/>
      <dgm:spPr/>
      <dgm:t>
        <a:bodyPr/>
        <a:lstStyle/>
        <a:p>
          <a:endParaRPr lang="en-US" sz="2000"/>
        </a:p>
      </dgm:t>
    </dgm:pt>
    <dgm:pt modelId="{0FE2E29A-6F02-4A63-86C4-4695F08B96C6}" type="sibTrans" cxnId="{DA6D2194-AEE7-4896-A211-F017F8364001}">
      <dgm:prSet/>
      <dgm:spPr/>
      <dgm:t>
        <a:bodyPr/>
        <a:lstStyle/>
        <a:p>
          <a:endParaRPr lang="en-US" sz="2000"/>
        </a:p>
      </dgm:t>
    </dgm:pt>
    <dgm:pt modelId="{ED47901D-AB77-438C-883F-14915AD45918}">
      <dgm:prSet custT="1"/>
      <dgm:spPr/>
      <dgm:t>
        <a:bodyPr/>
        <a:lstStyle/>
        <a:p>
          <a:r>
            <a:rPr lang="en-GB" sz="2000" dirty="0">
              <a:latin typeface="Arial" panose="020B0604020202020204" pitchFamily="34" charset="0"/>
              <a:cs typeface="Arial" panose="020B0604020202020204" pitchFamily="34" charset="0"/>
            </a:rPr>
            <a:t>Staff survey action plan agreed. </a:t>
          </a:r>
          <a:endParaRPr lang="en-US" sz="2000" dirty="0">
            <a:latin typeface="Arial" panose="020B0604020202020204" pitchFamily="34" charset="0"/>
            <a:cs typeface="Arial" panose="020B0604020202020204" pitchFamily="34" charset="0"/>
          </a:endParaRPr>
        </a:p>
      </dgm:t>
    </dgm:pt>
    <dgm:pt modelId="{45F08CC1-1270-4D71-94BC-4CD226B66C3A}" type="parTrans" cxnId="{09C12D09-00EB-44F7-8E2E-DCDABD48BFEF}">
      <dgm:prSet/>
      <dgm:spPr/>
      <dgm:t>
        <a:bodyPr/>
        <a:lstStyle/>
        <a:p>
          <a:endParaRPr lang="en-US" sz="2000"/>
        </a:p>
      </dgm:t>
    </dgm:pt>
    <dgm:pt modelId="{2E350E5D-4ED2-4565-9DC9-46C984C74DF8}" type="sibTrans" cxnId="{09C12D09-00EB-44F7-8E2E-DCDABD48BFEF}">
      <dgm:prSet/>
      <dgm:spPr/>
      <dgm:t>
        <a:bodyPr/>
        <a:lstStyle/>
        <a:p>
          <a:endParaRPr lang="en-US" sz="2000"/>
        </a:p>
      </dgm:t>
    </dgm:pt>
    <dgm:pt modelId="{590018AA-D106-44C4-AE8F-7422DD5CECEB}">
      <dgm:prSet custT="1"/>
      <dgm:spPr/>
      <dgm:t>
        <a:bodyPr/>
        <a:lstStyle/>
        <a:p>
          <a:r>
            <a:rPr lang="en-GB" sz="2000" dirty="0">
              <a:latin typeface="Arial" panose="020B0604020202020204" pitchFamily="34" charset="0"/>
              <a:cs typeface="Arial" panose="020B0604020202020204" pitchFamily="34" charset="0"/>
            </a:rPr>
            <a:t>Speak out safely campaign shared.</a:t>
          </a:r>
          <a:endParaRPr lang="en-US" sz="2000" dirty="0">
            <a:latin typeface="Arial" panose="020B0604020202020204" pitchFamily="34" charset="0"/>
            <a:cs typeface="Arial" panose="020B0604020202020204" pitchFamily="34" charset="0"/>
          </a:endParaRPr>
        </a:p>
      </dgm:t>
    </dgm:pt>
    <dgm:pt modelId="{B4B428E1-6728-4C93-9AAA-D8F18DEB3F2C}" type="parTrans" cxnId="{41E8A67B-A562-47D3-8EE1-E311F7080577}">
      <dgm:prSet/>
      <dgm:spPr/>
      <dgm:t>
        <a:bodyPr/>
        <a:lstStyle/>
        <a:p>
          <a:endParaRPr lang="en-US" sz="2000"/>
        </a:p>
      </dgm:t>
    </dgm:pt>
    <dgm:pt modelId="{7B9FFD25-5256-4C8C-8B02-E426B00C8D18}" type="sibTrans" cxnId="{41E8A67B-A562-47D3-8EE1-E311F7080577}">
      <dgm:prSet/>
      <dgm:spPr/>
      <dgm:t>
        <a:bodyPr/>
        <a:lstStyle/>
        <a:p>
          <a:endParaRPr lang="en-US" sz="2000"/>
        </a:p>
      </dgm:t>
    </dgm:pt>
    <dgm:pt modelId="{378F56D0-EBE3-4585-97AD-72A8C44EED39}">
      <dgm:prSet custT="1"/>
      <dgm:spPr/>
      <dgm:t>
        <a:bodyPr/>
        <a:lstStyle/>
        <a:p>
          <a:r>
            <a:rPr lang="en-GB" sz="2000" dirty="0">
              <a:latin typeface="Arial" panose="020B0604020202020204" pitchFamily="34" charset="0"/>
              <a:cs typeface="Arial" panose="020B0604020202020204" pitchFamily="34" charset="0"/>
            </a:rPr>
            <a:t>Staff engagement forums established.</a:t>
          </a:r>
          <a:endParaRPr lang="en-US" sz="2000" dirty="0">
            <a:latin typeface="Arial" panose="020B0604020202020204" pitchFamily="34" charset="0"/>
            <a:cs typeface="Arial" panose="020B0604020202020204" pitchFamily="34" charset="0"/>
          </a:endParaRPr>
        </a:p>
      </dgm:t>
    </dgm:pt>
    <dgm:pt modelId="{52A3E662-2B40-4DE6-9D1E-2E7B757D3290}" type="parTrans" cxnId="{DCA7BEE8-4A7E-42B5-83EF-B1E646CB0D0B}">
      <dgm:prSet/>
      <dgm:spPr/>
      <dgm:t>
        <a:bodyPr/>
        <a:lstStyle/>
        <a:p>
          <a:endParaRPr lang="en-US" sz="2000"/>
        </a:p>
      </dgm:t>
    </dgm:pt>
    <dgm:pt modelId="{7A783510-AF97-465A-8413-6674A445FBD7}" type="sibTrans" cxnId="{DCA7BEE8-4A7E-42B5-83EF-B1E646CB0D0B}">
      <dgm:prSet/>
      <dgm:spPr/>
      <dgm:t>
        <a:bodyPr/>
        <a:lstStyle/>
        <a:p>
          <a:endParaRPr lang="en-US" sz="2000"/>
        </a:p>
      </dgm:t>
    </dgm:pt>
    <dgm:pt modelId="{F36B4459-1C56-49FD-AE87-2B14844B4A53}">
      <dgm:prSet custT="1"/>
      <dgm:spPr/>
      <dgm:t>
        <a:bodyPr/>
        <a:lstStyle/>
        <a:p>
          <a:r>
            <a:rPr lang="en-GB" sz="2000">
              <a:latin typeface="Arial" panose="020B0604020202020204" pitchFamily="34" charset="0"/>
              <a:cs typeface="Arial" panose="020B0604020202020204" pitchFamily="34" charset="0"/>
            </a:rPr>
            <a:t>Staff side engagement and HR commitment</a:t>
          </a:r>
          <a:endParaRPr lang="en-US" sz="2000">
            <a:latin typeface="Arial" panose="020B0604020202020204" pitchFamily="34" charset="0"/>
            <a:cs typeface="Arial" panose="020B0604020202020204" pitchFamily="34" charset="0"/>
          </a:endParaRPr>
        </a:p>
      </dgm:t>
    </dgm:pt>
    <dgm:pt modelId="{47884EF8-4A12-4C2C-940A-A1048C95AFEE}" type="parTrans" cxnId="{847FF355-77CA-4BDE-A2BE-9A8157072811}">
      <dgm:prSet/>
      <dgm:spPr/>
      <dgm:t>
        <a:bodyPr/>
        <a:lstStyle/>
        <a:p>
          <a:endParaRPr lang="en-US" sz="2000"/>
        </a:p>
      </dgm:t>
    </dgm:pt>
    <dgm:pt modelId="{E50FCE00-85CF-4E3F-AAC6-10426DBF2057}" type="sibTrans" cxnId="{847FF355-77CA-4BDE-A2BE-9A8157072811}">
      <dgm:prSet/>
      <dgm:spPr/>
      <dgm:t>
        <a:bodyPr/>
        <a:lstStyle/>
        <a:p>
          <a:endParaRPr lang="en-US" sz="2000"/>
        </a:p>
      </dgm:t>
    </dgm:pt>
    <dgm:pt modelId="{9B4C6D40-6A18-4431-BEF7-B4F17F0326EF}">
      <dgm:prSet custT="1"/>
      <dgm:spPr/>
      <dgm:t>
        <a:bodyPr/>
        <a:lstStyle/>
        <a:p>
          <a:r>
            <a:rPr lang="en-GB" sz="2000">
              <a:latin typeface="Arial" panose="020B0604020202020204" pitchFamily="34" charset="0"/>
              <a:cs typeface="Arial" panose="020B0604020202020204" pitchFamily="34" charset="0"/>
            </a:rPr>
            <a:t>Staff Health and Wellbeing action plan drawn up.</a:t>
          </a:r>
          <a:endParaRPr lang="en-US" sz="2000">
            <a:latin typeface="Arial" panose="020B0604020202020204" pitchFamily="34" charset="0"/>
            <a:cs typeface="Arial" panose="020B0604020202020204" pitchFamily="34" charset="0"/>
          </a:endParaRPr>
        </a:p>
      </dgm:t>
    </dgm:pt>
    <dgm:pt modelId="{FA70CFEC-A660-4A73-BE74-BEF6E7139F20}" type="parTrans" cxnId="{109B10BB-B652-4C7F-B8B6-796047956B8F}">
      <dgm:prSet/>
      <dgm:spPr/>
      <dgm:t>
        <a:bodyPr/>
        <a:lstStyle/>
        <a:p>
          <a:endParaRPr lang="en-US" sz="2000"/>
        </a:p>
      </dgm:t>
    </dgm:pt>
    <dgm:pt modelId="{E860540C-B9B1-4DDB-A597-38751E9DEEB9}" type="sibTrans" cxnId="{109B10BB-B652-4C7F-B8B6-796047956B8F}">
      <dgm:prSet/>
      <dgm:spPr/>
      <dgm:t>
        <a:bodyPr/>
        <a:lstStyle/>
        <a:p>
          <a:endParaRPr lang="en-US" sz="2000"/>
        </a:p>
      </dgm:t>
    </dgm:pt>
    <dgm:pt modelId="{6ED7B37D-2340-493C-8B36-F37323E6EC8B}">
      <dgm:prSet custT="1"/>
      <dgm:spPr/>
      <dgm:t>
        <a:bodyPr/>
        <a:lstStyle/>
        <a:p>
          <a:r>
            <a:rPr lang="en-GB" sz="2000">
              <a:latin typeface="Arial" panose="020B0604020202020204" pitchFamily="34" charset="0"/>
              <a:cs typeface="Arial" panose="020B0604020202020204" pitchFamily="34" charset="0"/>
            </a:rPr>
            <a:t>Recruitment of staff to be  increased</a:t>
          </a:r>
          <a:endParaRPr lang="en-US" sz="2000">
            <a:latin typeface="Arial" panose="020B0604020202020204" pitchFamily="34" charset="0"/>
            <a:cs typeface="Arial" panose="020B0604020202020204" pitchFamily="34" charset="0"/>
          </a:endParaRPr>
        </a:p>
      </dgm:t>
    </dgm:pt>
    <dgm:pt modelId="{D1C36859-78F8-4702-9928-9477854A7A56}" type="parTrans" cxnId="{9E8343DF-6975-4D70-9BB2-8C66AE3DD7CA}">
      <dgm:prSet/>
      <dgm:spPr/>
      <dgm:t>
        <a:bodyPr/>
        <a:lstStyle/>
        <a:p>
          <a:endParaRPr lang="en-US" sz="2000"/>
        </a:p>
      </dgm:t>
    </dgm:pt>
    <dgm:pt modelId="{FA92C64C-562B-4278-9EB3-F170FE934289}" type="sibTrans" cxnId="{9E8343DF-6975-4D70-9BB2-8C66AE3DD7CA}">
      <dgm:prSet/>
      <dgm:spPr/>
      <dgm:t>
        <a:bodyPr/>
        <a:lstStyle/>
        <a:p>
          <a:endParaRPr lang="en-US" sz="2000"/>
        </a:p>
      </dgm:t>
    </dgm:pt>
    <dgm:pt modelId="{27E4019A-0AF7-403E-887E-9CD5C87DB634}">
      <dgm:prSet custT="1"/>
      <dgm:spPr/>
      <dgm:t>
        <a:bodyPr/>
        <a:lstStyle/>
        <a:p>
          <a:r>
            <a:rPr lang="en-GB" sz="2000">
              <a:latin typeface="Arial" panose="020B0604020202020204" pitchFamily="34" charset="0"/>
              <a:cs typeface="Arial" panose="020B0604020202020204" pitchFamily="34" charset="0"/>
            </a:rPr>
            <a:t>Staff support &amp; retention.</a:t>
          </a:r>
          <a:endParaRPr lang="en-US" sz="2000">
            <a:latin typeface="Arial" panose="020B0604020202020204" pitchFamily="34" charset="0"/>
            <a:cs typeface="Arial" panose="020B0604020202020204" pitchFamily="34" charset="0"/>
          </a:endParaRPr>
        </a:p>
      </dgm:t>
    </dgm:pt>
    <dgm:pt modelId="{E8A7F89C-8260-4404-BC8D-268B3E48AB6A}" type="parTrans" cxnId="{DE874268-0E92-4B3D-92FF-C210777B252F}">
      <dgm:prSet/>
      <dgm:spPr/>
      <dgm:t>
        <a:bodyPr/>
        <a:lstStyle/>
        <a:p>
          <a:endParaRPr lang="en-US" sz="2000"/>
        </a:p>
      </dgm:t>
    </dgm:pt>
    <dgm:pt modelId="{E19A582F-AAE1-4604-9AF8-B5519B197FF2}" type="sibTrans" cxnId="{DE874268-0E92-4B3D-92FF-C210777B252F}">
      <dgm:prSet/>
      <dgm:spPr/>
      <dgm:t>
        <a:bodyPr/>
        <a:lstStyle/>
        <a:p>
          <a:endParaRPr lang="en-US" sz="2000"/>
        </a:p>
      </dgm:t>
    </dgm:pt>
    <dgm:pt modelId="{75E7EBDC-DCBD-40E1-8E74-AD6EC189523A}">
      <dgm:prSet custT="1"/>
      <dgm:spPr/>
      <dgm:t>
        <a:bodyPr/>
        <a:lstStyle/>
        <a:p>
          <a:r>
            <a:rPr lang="en-GB" sz="2000" dirty="0">
              <a:latin typeface="Arial" panose="020B0604020202020204" pitchFamily="34" charset="0"/>
              <a:cs typeface="Arial" panose="020B0604020202020204" pitchFamily="34" charset="0"/>
            </a:rPr>
            <a:t>Focused Educational support for revalidation &amp; appraisals.</a:t>
          </a:r>
          <a:endParaRPr lang="en-US" sz="2000" dirty="0">
            <a:latin typeface="Arial" panose="020B0604020202020204" pitchFamily="34" charset="0"/>
            <a:cs typeface="Arial" panose="020B0604020202020204" pitchFamily="34" charset="0"/>
          </a:endParaRPr>
        </a:p>
      </dgm:t>
    </dgm:pt>
    <dgm:pt modelId="{0A93DFDA-91E6-403C-A7DC-20ACC6F51F4F}" type="parTrans" cxnId="{6A8CB721-9866-4A88-8582-ABC973D170CC}">
      <dgm:prSet/>
      <dgm:spPr/>
      <dgm:t>
        <a:bodyPr/>
        <a:lstStyle/>
        <a:p>
          <a:endParaRPr lang="en-US" sz="2000"/>
        </a:p>
      </dgm:t>
    </dgm:pt>
    <dgm:pt modelId="{ACA128FF-2D19-4521-831D-468C2B2BF4D9}" type="sibTrans" cxnId="{6A8CB721-9866-4A88-8582-ABC973D170CC}">
      <dgm:prSet/>
      <dgm:spPr/>
      <dgm:t>
        <a:bodyPr/>
        <a:lstStyle/>
        <a:p>
          <a:endParaRPr lang="en-US" sz="2000"/>
        </a:p>
      </dgm:t>
    </dgm:pt>
    <dgm:pt modelId="{7B815998-15AB-48D2-8EC8-A881BB7CD638}">
      <dgm:prSet custT="1"/>
      <dgm:spPr/>
      <dgm:t>
        <a:bodyPr/>
        <a:lstStyle/>
        <a:p>
          <a:r>
            <a:rPr lang="en-GB" sz="2000">
              <a:latin typeface="Arial" panose="020B0604020202020204" pitchFamily="34" charset="0"/>
              <a:cs typeface="Arial" panose="020B0604020202020204" pitchFamily="34" charset="0"/>
            </a:rPr>
            <a:t>Divisional HR and E&amp;D leads providing support.</a:t>
          </a:r>
          <a:endParaRPr lang="en-US" sz="2000">
            <a:latin typeface="Arial" panose="020B0604020202020204" pitchFamily="34" charset="0"/>
            <a:cs typeface="Arial" panose="020B0604020202020204" pitchFamily="34" charset="0"/>
          </a:endParaRPr>
        </a:p>
      </dgm:t>
    </dgm:pt>
    <dgm:pt modelId="{CE9701E9-BB71-48DB-BA1D-0EA7431BAB87}" type="parTrans" cxnId="{C846C309-C27F-4223-8576-8415D13D15E8}">
      <dgm:prSet/>
      <dgm:spPr/>
      <dgm:t>
        <a:bodyPr/>
        <a:lstStyle/>
        <a:p>
          <a:endParaRPr lang="en-US" sz="2000"/>
        </a:p>
      </dgm:t>
    </dgm:pt>
    <dgm:pt modelId="{32E70268-CF88-47C1-AC15-FBE4984E8A65}" type="sibTrans" cxnId="{C846C309-C27F-4223-8576-8415D13D15E8}">
      <dgm:prSet/>
      <dgm:spPr/>
      <dgm:t>
        <a:bodyPr/>
        <a:lstStyle/>
        <a:p>
          <a:endParaRPr lang="en-US" sz="2000"/>
        </a:p>
      </dgm:t>
    </dgm:pt>
    <dgm:pt modelId="{136B9404-A52A-4A4D-86F4-0B993045F886}">
      <dgm:prSet custT="1"/>
      <dgm:spPr/>
      <dgm:t>
        <a:bodyPr/>
        <a:lstStyle/>
        <a:p>
          <a:r>
            <a:rPr lang="en-GB" sz="2000" dirty="0">
              <a:latin typeface="Arial" panose="020B0604020202020204" pitchFamily="34" charset="0"/>
              <a:cs typeface="Arial" panose="020B0604020202020204" pitchFamily="34" charset="0"/>
            </a:rPr>
            <a:t>To establish RCM Caring for You and St Mary’s What Matters to Me Campaign through  partnership working.</a:t>
          </a:r>
          <a:endParaRPr lang="en-US" sz="2000" dirty="0">
            <a:latin typeface="Arial" panose="020B0604020202020204" pitchFamily="34" charset="0"/>
            <a:cs typeface="Arial" panose="020B0604020202020204" pitchFamily="34" charset="0"/>
          </a:endParaRPr>
        </a:p>
      </dgm:t>
    </dgm:pt>
    <dgm:pt modelId="{CDDF3FA0-9BAC-41F3-864C-29279D96E66A}" type="parTrans" cxnId="{D13426E4-0CE8-4FB8-BD5A-562DE6AB6B3B}">
      <dgm:prSet/>
      <dgm:spPr/>
      <dgm:t>
        <a:bodyPr/>
        <a:lstStyle/>
        <a:p>
          <a:endParaRPr lang="en-US" sz="2000"/>
        </a:p>
      </dgm:t>
    </dgm:pt>
    <dgm:pt modelId="{42C56763-35AB-4DEB-B98E-919FED1782B0}" type="sibTrans" cxnId="{D13426E4-0CE8-4FB8-BD5A-562DE6AB6B3B}">
      <dgm:prSet/>
      <dgm:spPr/>
      <dgm:t>
        <a:bodyPr/>
        <a:lstStyle/>
        <a:p>
          <a:endParaRPr lang="en-US" sz="2000"/>
        </a:p>
      </dgm:t>
    </dgm:pt>
    <dgm:pt modelId="{B70D1BA5-B5B3-4988-A778-E339C970EB39}" type="pres">
      <dgm:prSet presAssocID="{8F6E8A76-FE19-4BAE-80AB-540CF7B62F00}" presName="linear" presStyleCnt="0">
        <dgm:presLayoutVars>
          <dgm:animLvl val="lvl"/>
          <dgm:resizeHandles val="exact"/>
        </dgm:presLayoutVars>
      </dgm:prSet>
      <dgm:spPr/>
    </dgm:pt>
    <dgm:pt modelId="{1417482A-618F-4DF4-BB4A-A20B9B92770E}" type="pres">
      <dgm:prSet presAssocID="{2DE6B3F7-4929-4F37-9002-55BA477C85D6}" presName="parentText" presStyleLbl="node1" presStyleIdx="0" presStyleCnt="1">
        <dgm:presLayoutVars>
          <dgm:chMax val="0"/>
          <dgm:bulletEnabled val="1"/>
        </dgm:presLayoutVars>
      </dgm:prSet>
      <dgm:spPr/>
    </dgm:pt>
    <dgm:pt modelId="{00AD4837-68F2-4B1F-B1EA-3539E531EBAB}" type="pres">
      <dgm:prSet presAssocID="{2DE6B3F7-4929-4F37-9002-55BA477C85D6}" presName="childText" presStyleLbl="revTx" presStyleIdx="0" presStyleCnt="1">
        <dgm:presLayoutVars>
          <dgm:bulletEnabled val="1"/>
        </dgm:presLayoutVars>
      </dgm:prSet>
      <dgm:spPr/>
    </dgm:pt>
  </dgm:ptLst>
  <dgm:cxnLst>
    <dgm:cxn modelId="{09C12D09-00EB-44F7-8E2E-DCDABD48BFEF}" srcId="{2DE6B3F7-4929-4F37-9002-55BA477C85D6}" destId="{ED47901D-AB77-438C-883F-14915AD45918}" srcOrd="0" destOrd="0" parTransId="{45F08CC1-1270-4D71-94BC-4CD226B66C3A}" sibTransId="{2E350E5D-4ED2-4565-9DC9-46C984C74DF8}"/>
    <dgm:cxn modelId="{C846C309-C27F-4223-8576-8415D13D15E8}" srcId="{2DE6B3F7-4929-4F37-9002-55BA477C85D6}" destId="{7B815998-15AB-48D2-8EC8-A881BB7CD638}" srcOrd="8" destOrd="0" parTransId="{CE9701E9-BB71-48DB-BA1D-0EA7431BAB87}" sibTransId="{32E70268-CF88-47C1-AC15-FBE4984E8A65}"/>
    <dgm:cxn modelId="{1093C711-AC41-4BB0-BC7C-4641538B6391}" type="presOf" srcId="{7B815998-15AB-48D2-8EC8-A881BB7CD638}" destId="{00AD4837-68F2-4B1F-B1EA-3539E531EBAB}" srcOrd="0" destOrd="8" presId="urn:microsoft.com/office/officeart/2005/8/layout/vList2"/>
    <dgm:cxn modelId="{F45C9C15-F2E3-4840-88F8-BF1EDC5EA819}" type="presOf" srcId="{75E7EBDC-DCBD-40E1-8E74-AD6EC189523A}" destId="{00AD4837-68F2-4B1F-B1EA-3539E531EBAB}" srcOrd="0" destOrd="7" presId="urn:microsoft.com/office/officeart/2005/8/layout/vList2"/>
    <dgm:cxn modelId="{64E5FE18-8A5B-402C-86FE-17E577DCB600}" type="presOf" srcId="{8F6E8A76-FE19-4BAE-80AB-540CF7B62F00}" destId="{B70D1BA5-B5B3-4988-A778-E339C970EB39}" srcOrd="0" destOrd="0" presId="urn:microsoft.com/office/officeart/2005/8/layout/vList2"/>
    <dgm:cxn modelId="{6A8CB721-9866-4A88-8582-ABC973D170CC}" srcId="{2DE6B3F7-4929-4F37-9002-55BA477C85D6}" destId="{75E7EBDC-DCBD-40E1-8E74-AD6EC189523A}" srcOrd="7" destOrd="0" parTransId="{0A93DFDA-91E6-403C-A7DC-20ACC6F51F4F}" sibTransId="{ACA128FF-2D19-4521-831D-468C2B2BF4D9}"/>
    <dgm:cxn modelId="{3E31522F-30C7-4CAD-BA7E-1A3250865AFE}" type="presOf" srcId="{ED47901D-AB77-438C-883F-14915AD45918}" destId="{00AD4837-68F2-4B1F-B1EA-3539E531EBAB}" srcOrd="0" destOrd="0" presId="urn:microsoft.com/office/officeart/2005/8/layout/vList2"/>
    <dgm:cxn modelId="{DE874268-0E92-4B3D-92FF-C210777B252F}" srcId="{2DE6B3F7-4929-4F37-9002-55BA477C85D6}" destId="{27E4019A-0AF7-403E-887E-9CD5C87DB634}" srcOrd="6" destOrd="0" parTransId="{E8A7F89C-8260-4404-BC8D-268B3E48AB6A}" sibTransId="{E19A582F-AAE1-4604-9AF8-B5519B197FF2}"/>
    <dgm:cxn modelId="{6D12364F-B961-4B19-B7F0-3B7D7BA9ECC6}" type="presOf" srcId="{2DE6B3F7-4929-4F37-9002-55BA477C85D6}" destId="{1417482A-618F-4DF4-BB4A-A20B9B92770E}" srcOrd="0" destOrd="0" presId="urn:microsoft.com/office/officeart/2005/8/layout/vList2"/>
    <dgm:cxn modelId="{FC79FB52-2764-4528-88F9-9DF2F102B830}" type="presOf" srcId="{6ED7B37D-2340-493C-8B36-F37323E6EC8B}" destId="{00AD4837-68F2-4B1F-B1EA-3539E531EBAB}" srcOrd="0" destOrd="5" presId="urn:microsoft.com/office/officeart/2005/8/layout/vList2"/>
    <dgm:cxn modelId="{847FF355-77CA-4BDE-A2BE-9A8157072811}" srcId="{2DE6B3F7-4929-4F37-9002-55BA477C85D6}" destId="{F36B4459-1C56-49FD-AE87-2B14844B4A53}" srcOrd="3" destOrd="0" parTransId="{47884EF8-4A12-4C2C-940A-A1048C95AFEE}" sibTransId="{E50FCE00-85CF-4E3F-AAC6-10426DBF2057}"/>
    <dgm:cxn modelId="{41E8A67B-A562-47D3-8EE1-E311F7080577}" srcId="{2DE6B3F7-4929-4F37-9002-55BA477C85D6}" destId="{590018AA-D106-44C4-AE8F-7422DD5CECEB}" srcOrd="1" destOrd="0" parTransId="{B4B428E1-6728-4C93-9AAA-D8F18DEB3F2C}" sibTransId="{7B9FFD25-5256-4C8C-8B02-E426B00C8D18}"/>
    <dgm:cxn modelId="{FDB71F81-4346-4164-A6ED-D5D12F20E697}" type="presOf" srcId="{9B4C6D40-6A18-4431-BEF7-B4F17F0326EF}" destId="{00AD4837-68F2-4B1F-B1EA-3539E531EBAB}" srcOrd="0" destOrd="4" presId="urn:microsoft.com/office/officeart/2005/8/layout/vList2"/>
    <dgm:cxn modelId="{DA6D2194-AEE7-4896-A211-F017F8364001}" srcId="{8F6E8A76-FE19-4BAE-80AB-540CF7B62F00}" destId="{2DE6B3F7-4929-4F37-9002-55BA477C85D6}" srcOrd="0" destOrd="0" parTransId="{DA82EEC9-08AF-4CCC-8F4D-A8897ABCD5D1}" sibTransId="{0FE2E29A-6F02-4A63-86C4-4695F08B96C6}"/>
    <dgm:cxn modelId="{E0C268B1-3D37-4818-AF19-B4652A1481B7}" type="presOf" srcId="{378F56D0-EBE3-4585-97AD-72A8C44EED39}" destId="{00AD4837-68F2-4B1F-B1EA-3539E531EBAB}" srcOrd="0" destOrd="2" presId="urn:microsoft.com/office/officeart/2005/8/layout/vList2"/>
    <dgm:cxn modelId="{109B10BB-B652-4C7F-B8B6-796047956B8F}" srcId="{2DE6B3F7-4929-4F37-9002-55BA477C85D6}" destId="{9B4C6D40-6A18-4431-BEF7-B4F17F0326EF}" srcOrd="4" destOrd="0" parTransId="{FA70CFEC-A660-4A73-BE74-BEF6E7139F20}" sibTransId="{E860540C-B9B1-4DDB-A597-38751E9DEEB9}"/>
    <dgm:cxn modelId="{4252CBBB-5714-457F-8571-357A806006BC}" type="presOf" srcId="{F36B4459-1C56-49FD-AE87-2B14844B4A53}" destId="{00AD4837-68F2-4B1F-B1EA-3539E531EBAB}" srcOrd="0" destOrd="3" presId="urn:microsoft.com/office/officeart/2005/8/layout/vList2"/>
    <dgm:cxn modelId="{B398D4D6-8BF1-4E1F-81F9-CC6A40333040}" type="presOf" srcId="{590018AA-D106-44C4-AE8F-7422DD5CECEB}" destId="{00AD4837-68F2-4B1F-B1EA-3539E531EBAB}" srcOrd="0" destOrd="1" presId="urn:microsoft.com/office/officeart/2005/8/layout/vList2"/>
    <dgm:cxn modelId="{29C68ED8-C2EB-4C2B-8EA3-AAE47258BF41}" type="presOf" srcId="{136B9404-A52A-4A4D-86F4-0B993045F886}" destId="{00AD4837-68F2-4B1F-B1EA-3539E531EBAB}" srcOrd="0" destOrd="9" presId="urn:microsoft.com/office/officeart/2005/8/layout/vList2"/>
    <dgm:cxn modelId="{9E8343DF-6975-4D70-9BB2-8C66AE3DD7CA}" srcId="{2DE6B3F7-4929-4F37-9002-55BA477C85D6}" destId="{6ED7B37D-2340-493C-8B36-F37323E6EC8B}" srcOrd="5" destOrd="0" parTransId="{D1C36859-78F8-4702-9928-9477854A7A56}" sibTransId="{FA92C64C-562B-4278-9EB3-F170FE934289}"/>
    <dgm:cxn modelId="{D13426E4-0CE8-4FB8-BD5A-562DE6AB6B3B}" srcId="{2DE6B3F7-4929-4F37-9002-55BA477C85D6}" destId="{136B9404-A52A-4A4D-86F4-0B993045F886}" srcOrd="9" destOrd="0" parTransId="{CDDF3FA0-9BAC-41F3-864C-29279D96E66A}" sibTransId="{42C56763-35AB-4DEB-B98E-919FED1782B0}"/>
    <dgm:cxn modelId="{DCA7BEE8-4A7E-42B5-83EF-B1E646CB0D0B}" srcId="{2DE6B3F7-4929-4F37-9002-55BA477C85D6}" destId="{378F56D0-EBE3-4585-97AD-72A8C44EED39}" srcOrd="2" destOrd="0" parTransId="{52A3E662-2B40-4DE6-9D1E-2E7B757D3290}" sibTransId="{7A783510-AF97-465A-8413-6674A445FBD7}"/>
    <dgm:cxn modelId="{73C747F2-12B0-43C2-9DA2-18115AAF08AA}" type="presOf" srcId="{27E4019A-0AF7-403E-887E-9CD5C87DB634}" destId="{00AD4837-68F2-4B1F-B1EA-3539E531EBAB}" srcOrd="0" destOrd="6" presId="urn:microsoft.com/office/officeart/2005/8/layout/vList2"/>
    <dgm:cxn modelId="{6F3044D9-8196-44B3-A884-C0D7D78CE113}" type="presParOf" srcId="{B70D1BA5-B5B3-4988-A778-E339C970EB39}" destId="{1417482A-618F-4DF4-BB4A-A20B9B92770E}" srcOrd="0" destOrd="0" presId="urn:microsoft.com/office/officeart/2005/8/layout/vList2"/>
    <dgm:cxn modelId="{0E76C2B4-5072-44A3-809F-28FF4703EF51}" type="presParOf" srcId="{B70D1BA5-B5B3-4988-A778-E339C970EB39}" destId="{00AD4837-68F2-4B1F-B1EA-3539E531EBA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00C76F-4F0C-4062-8D96-B99FF48E0AD5}"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F7D50673-9991-4374-9577-518855D3440C}">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Each area introducing more opportunities to ask What Matters To Me.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1FBE25B8-E605-4BAA-A059-97EA01FACF00}" type="parTrans" cxnId="{B0962576-48E1-40B2-B011-92898BD5A93E}">
      <dgm:prSet/>
      <dgm:spPr/>
      <dgm:t>
        <a:bodyPr/>
        <a:lstStyle/>
        <a:p>
          <a:endParaRPr lang="en-US" sz="1800">
            <a:latin typeface="Arial" panose="020B0604020202020204" pitchFamily="34" charset="0"/>
            <a:cs typeface="Arial" panose="020B0604020202020204" pitchFamily="34" charset="0"/>
          </a:endParaRPr>
        </a:p>
      </dgm:t>
    </dgm:pt>
    <dgm:pt modelId="{838D1294-2C8C-4471-83D1-C3F791845093}" type="sibTrans" cxnId="{B0962576-48E1-40B2-B011-92898BD5A93E}">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05BE227A-EF25-4686-8643-D38738939685}">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Recognise the challenges in different areas to make it meaningful &amp; not tokenistic.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0D5AEEC6-DB11-4A6B-AC95-224CFCBC4E56}" type="parTrans" cxnId="{C9EE179A-5EB2-4C5B-AFA5-F99E3E4565CD}">
      <dgm:prSet/>
      <dgm:spPr/>
      <dgm:t>
        <a:bodyPr/>
        <a:lstStyle/>
        <a:p>
          <a:endParaRPr lang="en-US" sz="1800">
            <a:latin typeface="Arial" panose="020B0604020202020204" pitchFamily="34" charset="0"/>
            <a:cs typeface="Arial" panose="020B0604020202020204" pitchFamily="34" charset="0"/>
          </a:endParaRPr>
        </a:p>
      </dgm:t>
    </dgm:pt>
    <dgm:pt modelId="{333D6854-9CF5-4FCF-A0A2-B3427E0A848A}" type="sibTrans" cxnId="{C9EE179A-5EB2-4C5B-AFA5-F99E3E4565CD}">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24CAE47B-AA34-4FB7-8084-C5C305666BE0}">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Supporting our Champions / leaders</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50F3CD8E-7586-439D-85FD-6DAE7218FB12}" type="parTrans" cxnId="{CA098B43-7938-4813-B507-711970DB4499}">
      <dgm:prSet/>
      <dgm:spPr/>
      <dgm:t>
        <a:bodyPr/>
        <a:lstStyle/>
        <a:p>
          <a:endParaRPr lang="en-US" sz="1800">
            <a:latin typeface="Arial" panose="020B0604020202020204" pitchFamily="34" charset="0"/>
            <a:cs typeface="Arial" panose="020B0604020202020204" pitchFamily="34" charset="0"/>
          </a:endParaRPr>
        </a:p>
      </dgm:t>
    </dgm:pt>
    <dgm:pt modelId="{0BF27610-5BB9-480C-BA23-93609483F2E7}" type="sibTrans" cxnId="{CA098B43-7938-4813-B507-711970DB4499}">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F5264D5C-88C0-482E-8980-BB4B09ADDDE8}">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Celebrating achievements</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95C42B48-ADE9-4AF1-B847-2744686B8084}" type="parTrans" cxnId="{76ECD374-8875-4DDB-A5F3-68699D2EA66B}">
      <dgm:prSet/>
      <dgm:spPr/>
      <dgm:t>
        <a:bodyPr/>
        <a:lstStyle/>
        <a:p>
          <a:endParaRPr lang="en-US" sz="1800">
            <a:latin typeface="Arial" panose="020B0604020202020204" pitchFamily="34" charset="0"/>
            <a:cs typeface="Arial" panose="020B0604020202020204" pitchFamily="34" charset="0"/>
          </a:endParaRPr>
        </a:p>
      </dgm:t>
    </dgm:pt>
    <dgm:pt modelId="{EF68F9AD-C301-4E34-81F9-D3E193A2E49A}" type="sibTrans" cxnId="{76ECD374-8875-4DDB-A5F3-68699D2EA66B}">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112E2DE1-40D1-4395-8E11-B0B56496A92D}">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Listening and responding to areas of concerns – more local resolution and you said / we did.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DA1E8203-E222-4A18-BF70-A0ECFCB5E77A}" type="parTrans" cxnId="{B37E21C7-8773-4025-848B-0530EAE838A4}">
      <dgm:prSet/>
      <dgm:spPr/>
      <dgm:t>
        <a:bodyPr/>
        <a:lstStyle/>
        <a:p>
          <a:endParaRPr lang="en-US" sz="1800">
            <a:latin typeface="Arial" panose="020B0604020202020204" pitchFamily="34" charset="0"/>
            <a:cs typeface="Arial" panose="020B0604020202020204" pitchFamily="34" charset="0"/>
          </a:endParaRPr>
        </a:p>
      </dgm:t>
    </dgm:pt>
    <dgm:pt modelId="{85F3B7E6-0591-4512-92A1-4B5057D345DC}" type="sibTrans" cxnId="{B37E21C7-8773-4025-848B-0530EAE838A4}">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C8F700E6-0F74-42A2-89EA-BC0C073A39BF}">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Inclusion in transformation &amp; service Improvement activities</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9890C338-A523-4F7E-B74C-E9D409C30048}" type="parTrans" cxnId="{4D5FD3CA-5A0B-4313-8C13-61E10FA340B2}">
      <dgm:prSet/>
      <dgm:spPr/>
      <dgm:t>
        <a:bodyPr/>
        <a:lstStyle/>
        <a:p>
          <a:endParaRPr lang="en-US" sz="1800">
            <a:latin typeface="Arial" panose="020B0604020202020204" pitchFamily="34" charset="0"/>
            <a:cs typeface="Arial" panose="020B0604020202020204" pitchFamily="34" charset="0"/>
          </a:endParaRPr>
        </a:p>
      </dgm:t>
    </dgm:pt>
    <dgm:pt modelId="{9AE61FCD-CA60-46D9-B084-6246107917E7}" type="sibTrans" cxnId="{4D5FD3CA-5A0B-4313-8C13-61E10FA340B2}">
      <dgm:prSet/>
      <dgm:spPr/>
      <dgm:t>
        <a:bodyPr/>
        <a:lstStyle/>
        <a:p>
          <a:endParaRPr lang="en-US" sz="1800">
            <a:latin typeface="Arial" panose="020B0604020202020204" pitchFamily="34" charset="0"/>
            <a:cs typeface="Arial" panose="020B0604020202020204" pitchFamily="34" charset="0"/>
          </a:endParaRPr>
        </a:p>
      </dgm:t>
    </dgm:pt>
    <dgm:pt modelId="{D5A26F08-9074-4A8D-9D1D-23B3EC24BB79}" type="pres">
      <dgm:prSet presAssocID="{4F00C76F-4F0C-4062-8D96-B99FF48E0AD5}" presName="root" presStyleCnt="0">
        <dgm:presLayoutVars>
          <dgm:dir/>
          <dgm:resizeHandles val="exact"/>
        </dgm:presLayoutVars>
      </dgm:prSet>
      <dgm:spPr/>
    </dgm:pt>
    <dgm:pt modelId="{EFC2F3B2-49EA-4205-80D4-C9B4975EAFD9}" type="pres">
      <dgm:prSet presAssocID="{4F00C76F-4F0C-4062-8D96-B99FF48E0AD5}" presName="container" presStyleCnt="0">
        <dgm:presLayoutVars>
          <dgm:dir/>
          <dgm:resizeHandles val="exact"/>
        </dgm:presLayoutVars>
      </dgm:prSet>
      <dgm:spPr/>
    </dgm:pt>
    <dgm:pt modelId="{B3E4D613-A73C-4062-83D6-7BAEA0A311E4}" type="pres">
      <dgm:prSet presAssocID="{F7D50673-9991-4374-9577-518855D3440C}" presName="compNode" presStyleCnt="0"/>
      <dgm:spPr/>
    </dgm:pt>
    <dgm:pt modelId="{06E18527-EFE8-48F2-8850-A1DBCA240CF1}" type="pres">
      <dgm:prSet presAssocID="{F7D50673-9991-4374-9577-518855D3440C}" presName="iconBgRect" presStyleLbl="bgShp" presStyleIdx="0" presStyleCnt="6"/>
      <dgm:spPr/>
    </dgm:pt>
    <dgm:pt modelId="{33B80E85-B523-4E71-B417-D1A22F865422}" type="pres">
      <dgm:prSet presAssocID="{F7D50673-9991-4374-9577-518855D3440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agnifying glass"/>
        </a:ext>
      </dgm:extLst>
    </dgm:pt>
    <dgm:pt modelId="{EAE8E39D-2677-483B-A64E-AE034C33818B}" type="pres">
      <dgm:prSet presAssocID="{F7D50673-9991-4374-9577-518855D3440C}" presName="spaceRect" presStyleCnt="0"/>
      <dgm:spPr/>
    </dgm:pt>
    <dgm:pt modelId="{A233EFF8-A0BA-4B35-8CD3-9178B5F73208}" type="pres">
      <dgm:prSet presAssocID="{F7D50673-9991-4374-9577-518855D3440C}" presName="textRect" presStyleLbl="revTx" presStyleIdx="0" presStyleCnt="6">
        <dgm:presLayoutVars>
          <dgm:chMax val="1"/>
          <dgm:chPref val="1"/>
        </dgm:presLayoutVars>
      </dgm:prSet>
      <dgm:spPr/>
    </dgm:pt>
    <dgm:pt modelId="{6F675896-E154-498B-B762-D14E9A430ECC}" type="pres">
      <dgm:prSet presAssocID="{838D1294-2C8C-4471-83D1-C3F791845093}" presName="sibTrans" presStyleLbl="sibTrans2D1" presStyleIdx="0" presStyleCnt="0"/>
      <dgm:spPr/>
    </dgm:pt>
    <dgm:pt modelId="{08CB7F55-690D-4569-B242-6CECB3D6E319}" type="pres">
      <dgm:prSet presAssocID="{05BE227A-EF25-4686-8643-D38738939685}" presName="compNode" presStyleCnt="0"/>
      <dgm:spPr/>
    </dgm:pt>
    <dgm:pt modelId="{3F9B09DB-52B3-4A4F-B076-350D4A85B7C0}" type="pres">
      <dgm:prSet presAssocID="{05BE227A-EF25-4686-8643-D38738939685}" presName="iconBgRect" presStyleLbl="bgShp" presStyleIdx="1" presStyleCnt="6"/>
      <dgm:spPr/>
    </dgm:pt>
    <dgm:pt modelId="{12698BC5-E557-44BB-87FE-2BFCBACC525B}" type="pres">
      <dgm:prSet presAssocID="{05BE227A-EF25-4686-8643-D38738939685}"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aze"/>
        </a:ext>
      </dgm:extLst>
    </dgm:pt>
    <dgm:pt modelId="{7413918A-998D-484F-B766-E2125F6CB1FA}" type="pres">
      <dgm:prSet presAssocID="{05BE227A-EF25-4686-8643-D38738939685}" presName="spaceRect" presStyleCnt="0"/>
      <dgm:spPr/>
    </dgm:pt>
    <dgm:pt modelId="{E959768F-DBCF-474E-B112-68BBA8E8ADC5}" type="pres">
      <dgm:prSet presAssocID="{05BE227A-EF25-4686-8643-D38738939685}" presName="textRect" presStyleLbl="revTx" presStyleIdx="1" presStyleCnt="6" custScaleX="96356" custScaleY="101904">
        <dgm:presLayoutVars>
          <dgm:chMax val="1"/>
          <dgm:chPref val="1"/>
        </dgm:presLayoutVars>
      </dgm:prSet>
      <dgm:spPr/>
    </dgm:pt>
    <dgm:pt modelId="{1C53D442-365C-4626-A170-8C2600B84BE3}" type="pres">
      <dgm:prSet presAssocID="{333D6854-9CF5-4FCF-A0A2-B3427E0A848A}" presName="sibTrans" presStyleLbl="sibTrans2D1" presStyleIdx="0" presStyleCnt="0"/>
      <dgm:spPr/>
    </dgm:pt>
    <dgm:pt modelId="{83167890-267D-4F30-ACAA-5A17A61D53A3}" type="pres">
      <dgm:prSet presAssocID="{24CAE47B-AA34-4FB7-8084-C5C305666BE0}" presName="compNode" presStyleCnt="0"/>
      <dgm:spPr/>
    </dgm:pt>
    <dgm:pt modelId="{9ACAA825-02EC-42D3-95E8-25D635F3669A}" type="pres">
      <dgm:prSet presAssocID="{24CAE47B-AA34-4FB7-8084-C5C305666BE0}" presName="iconBgRect" presStyleLbl="bgShp" presStyleIdx="2" presStyleCnt="6"/>
      <dgm:spPr/>
    </dgm:pt>
    <dgm:pt modelId="{4F4446FC-3FEF-429A-A48E-90E263371909}" type="pres">
      <dgm:prSet presAssocID="{24CAE47B-AA34-4FB7-8084-C5C305666BE0}"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Lecturer"/>
        </a:ext>
      </dgm:extLst>
    </dgm:pt>
    <dgm:pt modelId="{FA671E53-9B34-4BA4-81A3-A9EF96A95A0A}" type="pres">
      <dgm:prSet presAssocID="{24CAE47B-AA34-4FB7-8084-C5C305666BE0}" presName="spaceRect" presStyleCnt="0"/>
      <dgm:spPr/>
    </dgm:pt>
    <dgm:pt modelId="{396827B2-CE15-474D-BE1F-559C53FC6E12}" type="pres">
      <dgm:prSet presAssocID="{24CAE47B-AA34-4FB7-8084-C5C305666BE0}" presName="textRect" presStyleLbl="revTx" presStyleIdx="2" presStyleCnt="6">
        <dgm:presLayoutVars>
          <dgm:chMax val="1"/>
          <dgm:chPref val="1"/>
        </dgm:presLayoutVars>
      </dgm:prSet>
      <dgm:spPr/>
    </dgm:pt>
    <dgm:pt modelId="{92585961-0738-41C6-9D2A-586C8C545607}" type="pres">
      <dgm:prSet presAssocID="{0BF27610-5BB9-480C-BA23-93609483F2E7}" presName="sibTrans" presStyleLbl="sibTrans2D1" presStyleIdx="0" presStyleCnt="0"/>
      <dgm:spPr/>
    </dgm:pt>
    <dgm:pt modelId="{1820BE41-C26F-456E-B736-E576DB9EDA0A}" type="pres">
      <dgm:prSet presAssocID="{F5264D5C-88C0-482E-8980-BB4B09ADDDE8}" presName="compNode" presStyleCnt="0"/>
      <dgm:spPr/>
    </dgm:pt>
    <dgm:pt modelId="{E9C26F7C-4C8C-4924-9965-AD5944B8FC7C}" type="pres">
      <dgm:prSet presAssocID="{F5264D5C-88C0-482E-8980-BB4B09ADDDE8}" presName="iconBgRect" presStyleLbl="bgShp" presStyleIdx="3" presStyleCnt="6"/>
      <dgm:spPr/>
    </dgm:pt>
    <dgm:pt modelId="{E2B40C7D-9944-40D0-92C9-5350C83DB822}" type="pres">
      <dgm:prSet presAssocID="{F5264D5C-88C0-482E-8980-BB4B09ADDDE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hooting star"/>
        </a:ext>
      </dgm:extLst>
    </dgm:pt>
    <dgm:pt modelId="{BFF77FBC-A6C0-442E-8B9C-A814ABF39614}" type="pres">
      <dgm:prSet presAssocID="{F5264D5C-88C0-482E-8980-BB4B09ADDDE8}" presName="spaceRect" presStyleCnt="0"/>
      <dgm:spPr/>
    </dgm:pt>
    <dgm:pt modelId="{F5FAB0FF-FFBE-4CCD-BCB0-27256991D357}" type="pres">
      <dgm:prSet presAssocID="{F5264D5C-88C0-482E-8980-BB4B09ADDDE8}" presName="textRect" presStyleLbl="revTx" presStyleIdx="3" presStyleCnt="6">
        <dgm:presLayoutVars>
          <dgm:chMax val="1"/>
          <dgm:chPref val="1"/>
        </dgm:presLayoutVars>
      </dgm:prSet>
      <dgm:spPr/>
    </dgm:pt>
    <dgm:pt modelId="{3AECB07A-CCF3-4A8D-B096-738C821AAB2F}" type="pres">
      <dgm:prSet presAssocID="{EF68F9AD-C301-4E34-81F9-D3E193A2E49A}" presName="sibTrans" presStyleLbl="sibTrans2D1" presStyleIdx="0" presStyleCnt="0"/>
      <dgm:spPr/>
    </dgm:pt>
    <dgm:pt modelId="{06650501-AC4B-4757-AEC7-2BE1842C7FC5}" type="pres">
      <dgm:prSet presAssocID="{112E2DE1-40D1-4395-8E11-B0B56496A92D}" presName="compNode" presStyleCnt="0"/>
      <dgm:spPr/>
    </dgm:pt>
    <dgm:pt modelId="{0EC35FEA-8CD8-499E-AA93-B70EC8B7CD5F}" type="pres">
      <dgm:prSet presAssocID="{112E2DE1-40D1-4395-8E11-B0B56496A92D}" presName="iconBgRect" presStyleLbl="bgShp" presStyleIdx="4" presStyleCnt="6"/>
      <dgm:spPr/>
    </dgm:pt>
    <dgm:pt modelId="{B347608B-D3A5-49BD-AAFA-758C9BA8550D}" type="pres">
      <dgm:prSet presAssocID="{112E2DE1-40D1-4395-8E11-B0B56496A92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Chat"/>
        </a:ext>
      </dgm:extLst>
    </dgm:pt>
    <dgm:pt modelId="{EE017887-14F8-4483-AA7D-876AB33F285C}" type="pres">
      <dgm:prSet presAssocID="{112E2DE1-40D1-4395-8E11-B0B56496A92D}" presName="spaceRect" presStyleCnt="0"/>
      <dgm:spPr/>
    </dgm:pt>
    <dgm:pt modelId="{8AB28163-BEA9-49C1-A24E-71FE95F62B33}" type="pres">
      <dgm:prSet presAssocID="{112E2DE1-40D1-4395-8E11-B0B56496A92D}" presName="textRect" presStyleLbl="revTx" presStyleIdx="4" presStyleCnt="6">
        <dgm:presLayoutVars>
          <dgm:chMax val="1"/>
          <dgm:chPref val="1"/>
        </dgm:presLayoutVars>
      </dgm:prSet>
      <dgm:spPr/>
    </dgm:pt>
    <dgm:pt modelId="{EB27C324-9352-4899-BF39-B68F06D3BD1F}" type="pres">
      <dgm:prSet presAssocID="{85F3B7E6-0591-4512-92A1-4B5057D345DC}" presName="sibTrans" presStyleLbl="sibTrans2D1" presStyleIdx="0" presStyleCnt="0"/>
      <dgm:spPr/>
    </dgm:pt>
    <dgm:pt modelId="{DE719F4B-7370-4D0F-A830-BC5D82EC3FB0}" type="pres">
      <dgm:prSet presAssocID="{C8F700E6-0F74-42A2-89EA-BC0C073A39BF}" presName="compNode" presStyleCnt="0"/>
      <dgm:spPr/>
    </dgm:pt>
    <dgm:pt modelId="{A8C38EAC-0005-4ACC-9C4E-3C9C71172F1A}" type="pres">
      <dgm:prSet presAssocID="{C8F700E6-0F74-42A2-89EA-BC0C073A39BF}" presName="iconBgRect" presStyleLbl="bgShp" presStyleIdx="5" presStyleCnt="6"/>
      <dgm:spPr/>
    </dgm:pt>
    <dgm:pt modelId="{1FA4490E-A17B-4EA6-82A8-AAB6D91EFF02}" type="pres">
      <dgm:prSet presAssocID="{C8F700E6-0F74-42A2-89EA-BC0C073A39B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Users"/>
        </a:ext>
      </dgm:extLst>
    </dgm:pt>
    <dgm:pt modelId="{DE4B8FAD-6674-4ADC-AFC1-9E7F4B064C4B}" type="pres">
      <dgm:prSet presAssocID="{C8F700E6-0F74-42A2-89EA-BC0C073A39BF}" presName="spaceRect" presStyleCnt="0"/>
      <dgm:spPr/>
    </dgm:pt>
    <dgm:pt modelId="{C6D097E7-CB61-4380-8945-E76FB5A544B5}" type="pres">
      <dgm:prSet presAssocID="{C8F700E6-0F74-42A2-89EA-BC0C073A39BF}" presName="textRect" presStyleLbl="revTx" presStyleIdx="5" presStyleCnt="6">
        <dgm:presLayoutVars>
          <dgm:chMax val="1"/>
          <dgm:chPref val="1"/>
        </dgm:presLayoutVars>
      </dgm:prSet>
      <dgm:spPr/>
    </dgm:pt>
  </dgm:ptLst>
  <dgm:cxnLst>
    <dgm:cxn modelId="{50197609-D3DB-4334-AFAA-2AA47D0FB26F}" type="presOf" srcId="{05BE227A-EF25-4686-8643-D38738939685}" destId="{E959768F-DBCF-474E-B112-68BBA8E8ADC5}" srcOrd="0" destOrd="0" presId="urn:microsoft.com/office/officeart/2018/2/layout/IconCircleList"/>
    <dgm:cxn modelId="{CA098B43-7938-4813-B507-711970DB4499}" srcId="{4F00C76F-4F0C-4062-8D96-B99FF48E0AD5}" destId="{24CAE47B-AA34-4FB7-8084-C5C305666BE0}" srcOrd="2" destOrd="0" parTransId="{50F3CD8E-7586-439D-85FD-6DAE7218FB12}" sibTransId="{0BF27610-5BB9-480C-BA23-93609483F2E7}"/>
    <dgm:cxn modelId="{499B186C-CB36-4CB4-9EAB-DA63128E0AEB}" type="presOf" srcId="{333D6854-9CF5-4FCF-A0A2-B3427E0A848A}" destId="{1C53D442-365C-4626-A170-8C2600B84BE3}" srcOrd="0" destOrd="0" presId="urn:microsoft.com/office/officeart/2018/2/layout/IconCircleList"/>
    <dgm:cxn modelId="{4DCBB972-45D8-4C14-861B-E866D1F0F40D}" type="presOf" srcId="{0BF27610-5BB9-480C-BA23-93609483F2E7}" destId="{92585961-0738-41C6-9D2A-586C8C545607}" srcOrd="0" destOrd="0" presId="urn:microsoft.com/office/officeart/2018/2/layout/IconCircleList"/>
    <dgm:cxn modelId="{B9DD8B74-7FF9-427C-B4CB-B6369BA7DBDE}" type="presOf" srcId="{EF68F9AD-C301-4E34-81F9-D3E193A2E49A}" destId="{3AECB07A-CCF3-4A8D-B096-738C821AAB2F}" srcOrd="0" destOrd="0" presId="urn:microsoft.com/office/officeart/2018/2/layout/IconCircleList"/>
    <dgm:cxn modelId="{76ECD374-8875-4DDB-A5F3-68699D2EA66B}" srcId="{4F00C76F-4F0C-4062-8D96-B99FF48E0AD5}" destId="{F5264D5C-88C0-482E-8980-BB4B09ADDDE8}" srcOrd="3" destOrd="0" parTransId="{95C42B48-ADE9-4AF1-B847-2744686B8084}" sibTransId="{EF68F9AD-C301-4E34-81F9-D3E193A2E49A}"/>
    <dgm:cxn modelId="{B0962576-48E1-40B2-B011-92898BD5A93E}" srcId="{4F00C76F-4F0C-4062-8D96-B99FF48E0AD5}" destId="{F7D50673-9991-4374-9577-518855D3440C}" srcOrd="0" destOrd="0" parTransId="{1FBE25B8-E605-4BAA-A059-97EA01FACF00}" sibTransId="{838D1294-2C8C-4471-83D1-C3F791845093}"/>
    <dgm:cxn modelId="{363E8A77-009B-43D7-B1B8-B341467BA2E8}" type="presOf" srcId="{85F3B7E6-0591-4512-92A1-4B5057D345DC}" destId="{EB27C324-9352-4899-BF39-B68F06D3BD1F}" srcOrd="0" destOrd="0" presId="urn:microsoft.com/office/officeart/2018/2/layout/IconCircleList"/>
    <dgm:cxn modelId="{6C7C4959-8E3A-4E35-98F4-CDE952FC66E2}" type="presOf" srcId="{112E2DE1-40D1-4395-8E11-B0B56496A92D}" destId="{8AB28163-BEA9-49C1-A24E-71FE95F62B33}" srcOrd="0" destOrd="0" presId="urn:microsoft.com/office/officeart/2018/2/layout/IconCircleList"/>
    <dgm:cxn modelId="{24236E8A-44B6-46D6-99DD-AB82D4EB64AE}" type="presOf" srcId="{F5264D5C-88C0-482E-8980-BB4B09ADDDE8}" destId="{F5FAB0FF-FFBE-4CCD-BCB0-27256991D357}" srcOrd="0" destOrd="0" presId="urn:microsoft.com/office/officeart/2018/2/layout/IconCircleList"/>
    <dgm:cxn modelId="{C9EE179A-5EB2-4C5B-AFA5-F99E3E4565CD}" srcId="{4F00C76F-4F0C-4062-8D96-B99FF48E0AD5}" destId="{05BE227A-EF25-4686-8643-D38738939685}" srcOrd="1" destOrd="0" parTransId="{0D5AEEC6-DB11-4A6B-AC95-224CFCBC4E56}" sibTransId="{333D6854-9CF5-4FCF-A0A2-B3427E0A848A}"/>
    <dgm:cxn modelId="{A2DBD79C-92BC-4CE4-9F55-28DB985993FB}" type="presOf" srcId="{4F00C76F-4F0C-4062-8D96-B99FF48E0AD5}" destId="{D5A26F08-9074-4A8D-9D1D-23B3EC24BB79}" srcOrd="0" destOrd="0" presId="urn:microsoft.com/office/officeart/2018/2/layout/IconCircleList"/>
    <dgm:cxn modelId="{B37E21C7-8773-4025-848B-0530EAE838A4}" srcId="{4F00C76F-4F0C-4062-8D96-B99FF48E0AD5}" destId="{112E2DE1-40D1-4395-8E11-B0B56496A92D}" srcOrd="4" destOrd="0" parTransId="{DA1E8203-E222-4A18-BF70-A0ECFCB5E77A}" sibTransId="{85F3B7E6-0591-4512-92A1-4B5057D345DC}"/>
    <dgm:cxn modelId="{4D5FD3CA-5A0B-4313-8C13-61E10FA340B2}" srcId="{4F00C76F-4F0C-4062-8D96-B99FF48E0AD5}" destId="{C8F700E6-0F74-42A2-89EA-BC0C073A39BF}" srcOrd="5" destOrd="0" parTransId="{9890C338-A523-4F7E-B74C-E9D409C30048}" sibTransId="{9AE61FCD-CA60-46D9-B084-6246107917E7}"/>
    <dgm:cxn modelId="{A7FF3AD1-7D46-4386-B9ED-8A6C28882B30}" type="presOf" srcId="{C8F700E6-0F74-42A2-89EA-BC0C073A39BF}" destId="{C6D097E7-CB61-4380-8945-E76FB5A544B5}" srcOrd="0" destOrd="0" presId="urn:microsoft.com/office/officeart/2018/2/layout/IconCircleList"/>
    <dgm:cxn modelId="{82B589D7-8E44-453D-B85D-FF851660EB7A}" type="presOf" srcId="{F7D50673-9991-4374-9577-518855D3440C}" destId="{A233EFF8-A0BA-4B35-8CD3-9178B5F73208}" srcOrd="0" destOrd="0" presId="urn:microsoft.com/office/officeart/2018/2/layout/IconCircleList"/>
    <dgm:cxn modelId="{790799E9-6245-4C0A-B42A-DAF3325C0E96}" type="presOf" srcId="{838D1294-2C8C-4471-83D1-C3F791845093}" destId="{6F675896-E154-498B-B762-D14E9A430ECC}" srcOrd="0" destOrd="0" presId="urn:microsoft.com/office/officeart/2018/2/layout/IconCircleList"/>
    <dgm:cxn modelId="{7B8164F8-682E-4F80-A200-D709714594D0}" type="presOf" srcId="{24CAE47B-AA34-4FB7-8084-C5C305666BE0}" destId="{396827B2-CE15-474D-BE1F-559C53FC6E12}" srcOrd="0" destOrd="0" presId="urn:microsoft.com/office/officeart/2018/2/layout/IconCircleList"/>
    <dgm:cxn modelId="{B41ADA84-5A39-4DEC-B469-54872358419F}" type="presParOf" srcId="{D5A26F08-9074-4A8D-9D1D-23B3EC24BB79}" destId="{EFC2F3B2-49EA-4205-80D4-C9B4975EAFD9}" srcOrd="0" destOrd="0" presId="urn:microsoft.com/office/officeart/2018/2/layout/IconCircleList"/>
    <dgm:cxn modelId="{62C333A6-BF0E-42FA-9712-18C157C31B74}" type="presParOf" srcId="{EFC2F3B2-49EA-4205-80D4-C9B4975EAFD9}" destId="{B3E4D613-A73C-4062-83D6-7BAEA0A311E4}" srcOrd="0" destOrd="0" presId="urn:microsoft.com/office/officeart/2018/2/layout/IconCircleList"/>
    <dgm:cxn modelId="{404E262B-5FF3-4DD9-9FEF-576B3393941A}" type="presParOf" srcId="{B3E4D613-A73C-4062-83D6-7BAEA0A311E4}" destId="{06E18527-EFE8-48F2-8850-A1DBCA240CF1}" srcOrd="0" destOrd="0" presId="urn:microsoft.com/office/officeart/2018/2/layout/IconCircleList"/>
    <dgm:cxn modelId="{B95C50F6-9854-48A0-993B-3F7FD0C72397}" type="presParOf" srcId="{B3E4D613-A73C-4062-83D6-7BAEA0A311E4}" destId="{33B80E85-B523-4E71-B417-D1A22F865422}" srcOrd="1" destOrd="0" presId="urn:microsoft.com/office/officeart/2018/2/layout/IconCircleList"/>
    <dgm:cxn modelId="{71CFB6AA-EDEE-41E4-A6BB-6C4640FA3858}" type="presParOf" srcId="{B3E4D613-A73C-4062-83D6-7BAEA0A311E4}" destId="{EAE8E39D-2677-483B-A64E-AE034C33818B}" srcOrd="2" destOrd="0" presId="urn:microsoft.com/office/officeart/2018/2/layout/IconCircleList"/>
    <dgm:cxn modelId="{5DDD09B2-F8D6-47E1-A79B-C57F56E4388A}" type="presParOf" srcId="{B3E4D613-A73C-4062-83D6-7BAEA0A311E4}" destId="{A233EFF8-A0BA-4B35-8CD3-9178B5F73208}" srcOrd="3" destOrd="0" presId="urn:microsoft.com/office/officeart/2018/2/layout/IconCircleList"/>
    <dgm:cxn modelId="{2E50DA2B-7785-4115-8A96-9FA226DCB56E}" type="presParOf" srcId="{EFC2F3B2-49EA-4205-80D4-C9B4975EAFD9}" destId="{6F675896-E154-498B-B762-D14E9A430ECC}" srcOrd="1" destOrd="0" presId="urn:microsoft.com/office/officeart/2018/2/layout/IconCircleList"/>
    <dgm:cxn modelId="{4D877B8B-7DF5-41BF-885E-BC3383A01088}" type="presParOf" srcId="{EFC2F3B2-49EA-4205-80D4-C9B4975EAFD9}" destId="{08CB7F55-690D-4569-B242-6CECB3D6E319}" srcOrd="2" destOrd="0" presId="urn:microsoft.com/office/officeart/2018/2/layout/IconCircleList"/>
    <dgm:cxn modelId="{97FB7534-E962-4EEE-9B69-7F812B3AC590}" type="presParOf" srcId="{08CB7F55-690D-4569-B242-6CECB3D6E319}" destId="{3F9B09DB-52B3-4A4F-B076-350D4A85B7C0}" srcOrd="0" destOrd="0" presId="urn:microsoft.com/office/officeart/2018/2/layout/IconCircleList"/>
    <dgm:cxn modelId="{FF30047E-404D-4996-B3FB-CC25CFB2B5C8}" type="presParOf" srcId="{08CB7F55-690D-4569-B242-6CECB3D6E319}" destId="{12698BC5-E557-44BB-87FE-2BFCBACC525B}" srcOrd="1" destOrd="0" presId="urn:microsoft.com/office/officeart/2018/2/layout/IconCircleList"/>
    <dgm:cxn modelId="{1DAD24EF-11A6-4831-9C70-7D85FA829174}" type="presParOf" srcId="{08CB7F55-690D-4569-B242-6CECB3D6E319}" destId="{7413918A-998D-484F-B766-E2125F6CB1FA}" srcOrd="2" destOrd="0" presId="urn:microsoft.com/office/officeart/2018/2/layout/IconCircleList"/>
    <dgm:cxn modelId="{29BE09F0-CB28-425E-B590-B1AEA0DF1B00}" type="presParOf" srcId="{08CB7F55-690D-4569-B242-6CECB3D6E319}" destId="{E959768F-DBCF-474E-B112-68BBA8E8ADC5}" srcOrd="3" destOrd="0" presId="urn:microsoft.com/office/officeart/2018/2/layout/IconCircleList"/>
    <dgm:cxn modelId="{74A58198-F73E-4375-8097-CC6200A18C31}" type="presParOf" srcId="{EFC2F3B2-49EA-4205-80D4-C9B4975EAFD9}" destId="{1C53D442-365C-4626-A170-8C2600B84BE3}" srcOrd="3" destOrd="0" presId="urn:microsoft.com/office/officeart/2018/2/layout/IconCircleList"/>
    <dgm:cxn modelId="{DF83D198-DBF1-4890-AA02-8DF08B19D07A}" type="presParOf" srcId="{EFC2F3B2-49EA-4205-80D4-C9B4975EAFD9}" destId="{83167890-267D-4F30-ACAA-5A17A61D53A3}" srcOrd="4" destOrd="0" presId="urn:microsoft.com/office/officeart/2018/2/layout/IconCircleList"/>
    <dgm:cxn modelId="{E8460EF7-007C-428B-8DC7-6E364F89767E}" type="presParOf" srcId="{83167890-267D-4F30-ACAA-5A17A61D53A3}" destId="{9ACAA825-02EC-42D3-95E8-25D635F3669A}" srcOrd="0" destOrd="0" presId="urn:microsoft.com/office/officeart/2018/2/layout/IconCircleList"/>
    <dgm:cxn modelId="{8869C389-6BCD-4F57-B430-A31EE56E4C52}" type="presParOf" srcId="{83167890-267D-4F30-ACAA-5A17A61D53A3}" destId="{4F4446FC-3FEF-429A-A48E-90E263371909}" srcOrd="1" destOrd="0" presId="urn:microsoft.com/office/officeart/2018/2/layout/IconCircleList"/>
    <dgm:cxn modelId="{5342A731-0C0F-46B6-A799-34DC0210E2A3}" type="presParOf" srcId="{83167890-267D-4F30-ACAA-5A17A61D53A3}" destId="{FA671E53-9B34-4BA4-81A3-A9EF96A95A0A}" srcOrd="2" destOrd="0" presId="urn:microsoft.com/office/officeart/2018/2/layout/IconCircleList"/>
    <dgm:cxn modelId="{77F07E9F-BF7D-41EC-ACC5-B552BC67A92F}" type="presParOf" srcId="{83167890-267D-4F30-ACAA-5A17A61D53A3}" destId="{396827B2-CE15-474D-BE1F-559C53FC6E12}" srcOrd="3" destOrd="0" presId="urn:microsoft.com/office/officeart/2018/2/layout/IconCircleList"/>
    <dgm:cxn modelId="{32AE9964-A2F5-412B-B336-D30D1D4F3626}" type="presParOf" srcId="{EFC2F3B2-49EA-4205-80D4-C9B4975EAFD9}" destId="{92585961-0738-41C6-9D2A-586C8C545607}" srcOrd="5" destOrd="0" presId="urn:microsoft.com/office/officeart/2018/2/layout/IconCircleList"/>
    <dgm:cxn modelId="{14F986B4-B66B-4AD4-ADC6-6EF10B1ACFA7}" type="presParOf" srcId="{EFC2F3B2-49EA-4205-80D4-C9B4975EAFD9}" destId="{1820BE41-C26F-456E-B736-E576DB9EDA0A}" srcOrd="6" destOrd="0" presId="urn:microsoft.com/office/officeart/2018/2/layout/IconCircleList"/>
    <dgm:cxn modelId="{C34B2A19-00B1-44EA-83C1-8B8915A5D8AC}" type="presParOf" srcId="{1820BE41-C26F-456E-B736-E576DB9EDA0A}" destId="{E9C26F7C-4C8C-4924-9965-AD5944B8FC7C}" srcOrd="0" destOrd="0" presId="urn:microsoft.com/office/officeart/2018/2/layout/IconCircleList"/>
    <dgm:cxn modelId="{04C463BC-6C97-45DB-995D-B51321473ED1}" type="presParOf" srcId="{1820BE41-C26F-456E-B736-E576DB9EDA0A}" destId="{E2B40C7D-9944-40D0-92C9-5350C83DB822}" srcOrd="1" destOrd="0" presId="urn:microsoft.com/office/officeart/2018/2/layout/IconCircleList"/>
    <dgm:cxn modelId="{D1AF8EE8-C5B8-44C0-81A2-8F6256B2687F}" type="presParOf" srcId="{1820BE41-C26F-456E-B736-E576DB9EDA0A}" destId="{BFF77FBC-A6C0-442E-8B9C-A814ABF39614}" srcOrd="2" destOrd="0" presId="urn:microsoft.com/office/officeart/2018/2/layout/IconCircleList"/>
    <dgm:cxn modelId="{5D176214-A6B5-424A-993F-B64105976A1A}" type="presParOf" srcId="{1820BE41-C26F-456E-B736-E576DB9EDA0A}" destId="{F5FAB0FF-FFBE-4CCD-BCB0-27256991D357}" srcOrd="3" destOrd="0" presId="urn:microsoft.com/office/officeart/2018/2/layout/IconCircleList"/>
    <dgm:cxn modelId="{3C888C21-8950-4AE8-AD7A-D24DB4D277F4}" type="presParOf" srcId="{EFC2F3B2-49EA-4205-80D4-C9B4975EAFD9}" destId="{3AECB07A-CCF3-4A8D-B096-738C821AAB2F}" srcOrd="7" destOrd="0" presId="urn:microsoft.com/office/officeart/2018/2/layout/IconCircleList"/>
    <dgm:cxn modelId="{A3280421-B0F7-4D46-BCBD-876614E73C0E}" type="presParOf" srcId="{EFC2F3B2-49EA-4205-80D4-C9B4975EAFD9}" destId="{06650501-AC4B-4757-AEC7-2BE1842C7FC5}" srcOrd="8" destOrd="0" presId="urn:microsoft.com/office/officeart/2018/2/layout/IconCircleList"/>
    <dgm:cxn modelId="{E30601FA-63CF-4402-9D05-2C3869C3A29B}" type="presParOf" srcId="{06650501-AC4B-4757-AEC7-2BE1842C7FC5}" destId="{0EC35FEA-8CD8-499E-AA93-B70EC8B7CD5F}" srcOrd="0" destOrd="0" presId="urn:microsoft.com/office/officeart/2018/2/layout/IconCircleList"/>
    <dgm:cxn modelId="{6F980501-5DEF-493C-9EE3-C79B30B8205A}" type="presParOf" srcId="{06650501-AC4B-4757-AEC7-2BE1842C7FC5}" destId="{B347608B-D3A5-49BD-AAFA-758C9BA8550D}" srcOrd="1" destOrd="0" presId="urn:microsoft.com/office/officeart/2018/2/layout/IconCircleList"/>
    <dgm:cxn modelId="{D0BDCFC9-1D1F-4FD4-A99F-90DE8194AEC6}" type="presParOf" srcId="{06650501-AC4B-4757-AEC7-2BE1842C7FC5}" destId="{EE017887-14F8-4483-AA7D-876AB33F285C}" srcOrd="2" destOrd="0" presId="urn:microsoft.com/office/officeart/2018/2/layout/IconCircleList"/>
    <dgm:cxn modelId="{544DF601-1B0D-4121-9D52-E19F5CFF3141}" type="presParOf" srcId="{06650501-AC4B-4757-AEC7-2BE1842C7FC5}" destId="{8AB28163-BEA9-49C1-A24E-71FE95F62B33}" srcOrd="3" destOrd="0" presId="urn:microsoft.com/office/officeart/2018/2/layout/IconCircleList"/>
    <dgm:cxn modelId="{B4433E6D-3B97-47C5-8790-83B70DC39A66}" type="presParOf" srcId="{EFC2F3B2-49EA-4205-80D4-C9B4975EAFD9}" destId="{EB27C324-9352-4899-BF39-B68F06D3BD1F}" srcOrd="9" destOrd="0" presId="urn:microsoft.com/office/officeart/2018/2/layout/IconCircleList"/>
    <dgm:cxn modelId="{563EC920-DEEA-44B3-AA59-CD0BC015227D}" type="presParOf" srcId="{EFC2F3B2-49EA-4205-80D4-C9B4975EAFD9}" destId="{DE719F4B-7370-4D0F-A830-BC5D82EC3FB0}" srcOrd="10" destOrd="0" presId="urn:microsoft.com/office/officeart/2018/2/layout/IconCircleList"/>
    <dgm:cxn modelId="{91AB8D78-E097-466F-9C2D-2BE9240BC15B}" type="presParOf" srcId="{DE719F4B-7370-4D0F-A830-BC5D82EC3FB0}" destId="{A8C38EAC-0005-4ACC-9C4E-3C9C71172F1A}" srcOrd="0" destOrd="0" presId="urn:microsoft.com/office/officeart/2018/2/layout/IconCircleList"/>
    <dgm:cxn modelId="{D1DBD37E-76F1-44AC-9590-381ACAA33F68}" type="presParOf" srcId="{DE719F4B-7370-4D0F-A830-BC5D82EC3FB0}" destId="{1FA4490E-A17B-4EA6-82A8-AAB6D91EFF02}" srcOrd="1" destOrd="0" presId="urn:microsoft.com/office/officeart/2018/2/layout/IconCircleList"/>
    <dgm:cxn modelId="{A0952A0A-C6A1-4213-ABB3-3B58751271B7}" type="presParOf" srcId="{DE719F4B-7370-4D0F-A830-BC5D82EC3FB0}" destId="{DE4B8FAD-6674-4ADC-AFC1-9E7F4B064C4B}" srcOrd="2" destOrd="0" presId="urn:microsoft.com/office/officeart/2018/2/layout/IconCircleList"/>
    <dgm:cxn modelId="{97330562-815D-4093-900D-865D449A3653}" type="presParOf" srcId="{DE719F4B-7370-4D0F-A830-BC5D82EC3FB0}" destId="{C6D097E7-CB61-4380-8945-E76FB5A544B5}"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8BAEF2-1214-4424-9DB7-99FE54AE841A}"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9308C263-1CDA-441C-AE58-030EBE8AFB72}">
      <dgm:prSet custT="1"/>
      <dgm:spPr/>
      <dgm:t>
        <a:bodyPr/>
        <a:lstStyle/>
        <a:p>
          <a:r>
            <a:rPr lang="en-GB" sz="1200" dirty="0">
              <a:latin typeface="Arial" panose="020B0604020202020204" pitchFamily="34" charset="0"/>
              <a:cs typeface="Arial" panose="020B0604020202020204" pitchFamily="34" charset="0"/>
            </a:rPr>
            <a:t>PMA’s have continued to support RCS sessions which have had really positive feedback. </a:t>
          </a:r>
          <a:endParaRPr lang="en-US" sz="1200" dirty="0">
            <a:latin typeface="Arial" panose="020B0604020202020204" pitchFamily="34" charset="0"/>
            <a:cs typeface="Arial" panose="020B0604020202020204" pitchFamily="34" charset="0"/>
          </a:endParaRPr>
        </a:p>
      </dgm:t>
    </dgm:pt>
    <dgm:pt modelId="{F462CB52-DB1A-4F18-8359-CD31BBA5B7E9}" type="parTrans" cxnId="{A4AB06D0-4591-4F40-BF26-0E99F062A41A}">
      <dgm:prSet/>
      <dgm:spPr/>
      <dgm:t>
        <a:bodyPr/>
        <a:lstStyle/>
        <a:p>
          <a:endParaRPr lang="en-US" sz="1200">
            <a:latin typeface="Arial" panose="020B0604020202020204" pitchFamily="34" charset="0"/>
            <a:cs typeface="Arial" panose="020B0604020202020204" pitchFamily="34" charset="0"/>
          </a:endParaRPr>
        </a:p>
      </dgm:t>
    </dgm:pt>
    <dgm:pt modelId="{C6A45048-0391-4055-B4E5-E6DC7D60DB94}" type="sibTrans" cxnId="{A4AB06D0-4591-4F40-BF26-0E99F062A41A}">
      <dgm:prSet/>
      <dgm:spPr/>
      <dgm:t>
        <a:bodyPr/>
        <a:lstStyle/>
        <a:p>
          <a:endParaRPr lang="en-US" sz="1200">
            <a:latin typeface="Arial" panose="020B0604020202020204" pitchFamily="34" charset="0"/>
            <a:cs typeface="Arial" panose="020B0604020202020204" pitchFamily="34" charset="0"/>
          </a:endParaRPr>
        </a:p>
      </dgm:t>
    </dgm:pt>
    <dgm:pt modelId="{491C6823-A5BE-4B70-AEF4-37F759AE0317}">
      <dgm:prSet custT="1"/>
      <dgm:spPr/>
      <dgm:t>
        <a:bodyPr/>
        <a:lstStyle/>
        <a:p>
          <a:r>
            <a:rPr lang="en-GB" sz="1200">
              <a:latin typeface="Arial" panose="020B0604020202020204" pitchFamily="34" charset="0"/>
              <a:cs typeface="Arial" panose="020B0604020202020204" pitchFamily="34" charset="0"/>
            </a:rPr>
            <a:t>HOM  door is always open and visible in the unit everyday talking to the staff and keeping them updated.</a:t>
          </a:r>
          <a:endParaRPr lang="en-US" sz="1200">
            <a:latin typeface="Arial" panose="020B0604020202020204" pitchFamily="34" charset="0"/>
            <a:cs typeface="Arial" panose="020B0604020202020204" pitchFamily="34" charset="0"/>
          </a:endParaRPr>
        </a:p>
      </dgm:t>
    </dgm:pt>
    <dgm:pt modelId="{725B6A20-CE36-4924-943E-A070EE54B019}" type="parTrans" cxnId="{B4B9B86F-634E-497D-8348-D49D14AEFAC5}">
      <dgm:prSet/>
      <dgm:spPr/>
      <dgm:t>
        <a:bodyPr/>
        <a:lstStyle/>
        <a:p>
          <a:endParaRPr lang="en-US" sz="1200">
            <a:latin typeface="Arial" panose="020B0604020202020204" pitchFamily="34" charset="0"/>
            <a:cs typeface="Arial" panose="020B0604020202020204" pitchFamily="34" charset="0"/>
          </a:endParaRPr>
        </a:p>
      </dgm:t>
    </dgm:pt>
    <dgm:pt modelId="{B67F3A40-6944-4F42-955F-17B578549BA1}" type="sibTrans" cxnId="{B4B9B86F-634E-497D-8348-D49D14AEFAC5}">
      <dgm:prSet/>
      <dgm:spPr/>
      <dgm:t>
        <a:bodyPr/>
        <a:lstStyle/>
        <a:p>
          <a:endParaRPr lang="en-US" sz="1200">
            <a:latin typeface="Arial" panose="020B0604020202020204" pitchFamily="34" charset="0"/>
            <a:cs typeface="Arial" panose="020B0604020202020204" pitchFamily="34" charset="0"/>
          </a:endParaRPr>
        </a:p>
      </dgm:t>
    </dgm:pt>
    <dgm:pt modelId="{2A5AD40A-AAE7-419D-BB63-1677BDF2B2CD}">
      <dgm:prSet custT="1"/>
      <dgm:spPr/>
      <dgm:t>
        <a:bodyPr/>
        <a:lstStyle/>
        <a:p>
          <a:r>
            <a:rPr lang="en-GB" sz="1200">
              <a:latin typeface="Arial" panose="020B0604020202020204" pitchFamily="34" charset="0"/>
              <a:cs typeface="Arial" panose="020B0604020202020204" pitchFamily="34" charset="0"/>
            </a:rPr>
            <a:t>HOM safety walk round every month and ask staff re any concerns and address every concern which is fed back to them.</a:t>
          </a:r>
          <a:endParaRPr lang="en-US" sz="1200">
            <a:latin typeface="Arial" panose="020B0604020202020204" pitchFamily="34" charset="0"/>
            <a:cs typeface="Arial" panose="020B0604020202020204" pitchFamily="34" charset="0"/>
          </a:endParaRPr>
        </a:p>
      </dgm:t>
    </dgm:pt>
    <dgm:pt modelId="{7141F0E2-0402-4D90-8729-F42CCCF7880F}" type="parTrans" cxnId="{92862C8E-8DA5-4A01-ABA5-75E66AE0D34A}">
      <dgm:prSet/>
      <dgm:spPr/>
      <dgm:t>
        <a:bodyPr/>
        <a:lstStyle/>
        <a:p>
          <a:endParaRPr lang="en-US" sz="1200">
            <a:latin typeface="Arial" panose="020B0604020202020204" pitchFamily="34" charset="0"/>
            <a:cs typeface="Arial" panose="020B0604020202020204" pitchFamily="34" charset="0"/>
          </a:endParaRPr>
        </a:p>
      </dgm:t>
    </dgm:pt>
    <dgm:pt modelId="{18F31213-2940-48AB-861D-326371B6B940}" type="sibTrans" cxnId="{92862C8E-8DA5-4A01-ABA5-75E66AE0D34A}">
      <dgm:prSet/>
      <dgm:spPr/>
      <dgm:t>
        <a:bodyPr/>
        <a:lstStyle/>
        <a:p>
          <a:endParaRPr lang="en-US" sz="1200">
            <a:latin typeface="Arial" panose="020B0604020202020204" pitchFamily="34" charset="0"/>
            <a:cs typeface="Arial" panose="020B0604020202020204" pitchFamily="34" charset="0"/>
          </a:endParaRPr>
        </a:p>
      </dgm:t>
    </dgm:pt>
    <dgm:pt modelId="{F3AF5C1B-F910-4409-962F-B45AC6E0A4BE}">
      <dgm:prSet custT="1"/>
      <dgm:spPr/>
      <dgm:t>
        <a:bodyPr/>
        <a:lstStyle/>
        <a:p>
          <a:r>
            <a:rPr lang="en-GB" sz="1200">
              <a:latin typeface="Arial" panose="020B0604020202020204" pitchFamily="34" charset="0"/>
              <a:cs typeface="Arial" panose="020B0604020202020204" pitchFamily="34" charset="0"/>
            </a:rPr>
            <a:t>Keep in touch with all staff who are offered a job pre commencing at the Trust </a:t>
          </a:r>
          <a:endParaRPr lang="en-US" sz="1200">
            <a:latin typeface="Arial" panose="020B0604020202020204" pitchFamily="34" charset="0"/>
            <a:cs typeface="Arial" panose="020B0604020202020204" pitchFamily="34" charset="0"/>
          </a:endParaRPr>
        </a:p>
      </dgm:t>
    </dgm:pt>
    <dgm:pt modelId="{614E57B4-244B-4B58-A9ED-C8AC5A7090C4}" type="parTrans" cxnId="{D10B74A0-1154-49DA-96BF-14365080EA38}">
      <dgm:prSet/>
      <dgm:spPr/>
      <dgm:t>
        <a:bodyPr/>
        <a:lstStyle/>
        <a:p>
          <a:endParaRPr lang="en-US" sz="1200">
            <a:latin typeface="Arial" panose="020B0604020202020204" pitchFamily="34" charset="0"/>
            <a:cs typeface="Arial" panose="020B0604020202020204" pitchFamily="34" charset="0"/>
          </a:endParaRPr>
        </a:p>
      </dgm:t>
    </dgm:pt>
    <dgm:pt modelId="{D166A228-754E-4020-B515-89FF4E0CF09B}" type="sibTrans" cxnId="{D10B74A0-1154-49DA-96BF-14365080EA38}">
      <dgm:prSet/>
      <dgm:spPr/>
      <dgm:t>
        <a:bodyPr/>
        <a:lstStyle/>
        <a:p>
          <a:endParaRPr lang="en-US" sz="1200">
            <a:latin typeface="Arial" panose="020B0604020202020204" pitchFamily="34" charset="0"/>
            <a:cs typeface="Arial" panose="020B0604020202020204" pitchFamily="34" charset="0"/>
          </a:endParaRPr>
        </a:p>
      </dgm:t>
    </dgm:pt>
    <dgm:pt modelId="{13E8477E-D3FE-4919-BEEF-17AA9EABD960}">
      <dgm:prSet custT="1"/>
      <dgm:spPr/>
      <dgm:t>
        <a:bodyPr/>
        <a:lstStyle/>
        <a:p>
          <a:r>
            <a:rPr lang="en-GB" sz="1200">
              <a:latin typeface="Arial" panose="020B0604020202020204" pitchFamily="34" charset="0"/>
              <a:cs typeface="Arial" panose="020B0604020202020204" pitchFamily="34" charset="0"/>
            </a:rPr>
            <a:t>Excellent preceptorship program with bespoke support from our Education Team.</a:t>
          </a:r>
          <a:endParaRPr lang="en-US" sz="1200">
            <a:latin typeface="Arial" panose="020B0604020202020204" pitchFamily="34" charset="0"/>
            <a:cs typeface="Arial" panose="020B0604020202020204" pitchFamily="34" charset="0"/>
          </a:endParaRPr>
        </a:p>
      </dgm:t>
    </dgm:pt>
    <dgm:pt modelId="{69F36AD2-8958-4315-AEAF-B9972D9D5498}" type="parTrans" cxnId="{4B561FC2-8C51-4A52-8473-E4CBFFDC6409}">
      <dgm:prSet/>
      <dgm:spPr/>
      <dgm:t>
        <a:bodyPr/>
        <a:lstStyle/>
        <a:p>
          <a:endParaRPr lang="en-US" sz="1200">
            <a:latin typeface="Arial" panose="020B0604020202020204" pitchFamily="34" charset="0"/>
            <a:cs typeface="Arial" panose="020B0604020202020204" pitchFamily="34" charset="0"/>
          </a:endParaRPr>
        </a:p>
      </dgm:t>
    </dgm:pt>
    <dgm:pt modelId="{25F30BC7-30FF-4639-981D-02F8D0B6A8D7}" type="sibTrans" cxnId="{4B561FC2-8C51-4A52-8473-E4CBFFDC6409}">
      <dgm:prSet/>
      <dgm:spPr/>
      <dgm:t>
        <a:bodyPr/>
        <a:lstStyle/>
        <a:p>
          <a:endParaRPr lang="en-US" sz="1200">
            <a:latin typeface="Arial" panose="020B0604020202020204" pitchFamily="34" charset="0"/>
            <a:cs typeface="Arial" panose="020B0604020202020204" pitchFamily="34" charset="0"/>
          </a:endParaRPr>
        </a:p>
      </dgm:t>
    </dgm:pt>
    <dgm:pt modelId="{9E965CC0-CFC2-4B23-8A38-A80455F9D7CA}">
      <dgm:prSet custT="1"/>
      <dgm:spPr/>
      <dgm:t>
        <a:bodyPr/>
        <a:lstStyle/>
        <a:p>
          <a:r>
            <a:rPr lang="en-GB" sz="1200">
              <a:latin typeface="Arial" panose="020B0604020202020204" pitchFamily="34" charset="0"/>
              <a:cs typeface="Arial" panose="020B0604020202020204" pitchFamily="34" charset="0"/>
            </a:rPr>
            <a:t>Wythenshawe have led the way in offering full preceptorship in community which we hope to follow on all sites as this is something some staff wanted.</a:t>
          </a:r>
          <a:endParaRPr lang="en-US" sz="1200">
            <a:latin typeface="Arial" panose="020B0604020202020204" pitchFamily="34" charset="0"/>
            <a:cs typeface="Arial" panose="020B0604020202020204" pitchFamily="34" charset="0"/>
          </a:endParaRPr>
        </a:p>
      </dgm:t>
    </dgm:pt>
    <dgm:pt modelId="{A1245730-8EE0-4A1D-BE07-180DB3F960BE}" type="parTrans" cxnId="{2D5DC4B3-68F4-44ED-90F5-45A5255F70A3}">
      <dgm:prSet/>
      <dgm:spPr/>
      <dgm:t>
        <a:bodyPr/>
        <a:lstStyle/>
        <a:p>
          <a:endParaRPr lang="en-US" sz="1200">
            <a:latin typeface="Arial" panose="020B0604020202020204" pitchFamily="34" charset="0"/>
            <a:cs typeface="Arial" panose="020B0604020202020204" pitchFamily="34" charset="0"/>
          </a:endParaRPr>
        </a:p>
      </dgm:t>
    </dgm:pt>
    <dgm:pt modelId="{1E861DBC-8569-43BF-9902-794106316CFA}" type="sibTrans" cxnId="{2D5DC4B3-68F4-44ED-90F5-45A5255F70A3}">
      <dgm:prSet/>
      <dgm:spPr/>
      <dgm:t>
        <a:bodyPr/>
        <a:lstStyle/>
        <a:p>
          <a:endParaRPr lang="en-US" sz="1200">
            <a:latin typeface="Arial" panose="020B0604020202020204" pitchFamily="34" charset="0"/>
            <a:cs typeface="Arial" panose="020B0604020202020204" pitchFamily="34" charset="0"/>
          </a:endParaRPr>
        </a:p>
      </dgm:t>
    </dgm:pt>
    <dgm:pt modelId="{B2D52581-9C69-472D-8361-BB94A69A97B1}">
      <dgm:prSet custT="1"/>
      <dgm:spPr/>
      <dgm:t>
        <a:bodyPr/>
        <a:lstStyle/>
        <a:p>
          <a:r>
            <a:rPr lang="en-GB" sz="1200">
              <a:latin typeface="Arial" panose="020B0604020202020204" pitchFamily="34" charset="0"/>
              <a:cs typeface="Arial" panose="020B0604020202020204" pitchFamily="34" charset="0"/>
            </a:rPr>
            <a:t>Staff kept up to date re staffing and recruitment progress - via posters , core huddles and team meetings via the ward managers.</a:t>
          </a:r>
          <a:endParaRPr lang="en-US" sz="1200">
            <a:latin typeface="Arial" panose="020B0604020202020204" pitchFamily="34" charset="0"/>
            <a:cs typeface="Arial" panose="020B0604020202020204" pitchFamily="34" charset="0"/>
          </a:endParaRPr>
        </a:p>
      </dgm:t>
    </dgm:pt>
    <dgm:pt modelId="{FE2BA95B-95C9-43E5-ACE3-B81583F17431}" type="parTrans" cxnId="{3DF7DA0D-2409-4606-959D-8E6657A5DEBD}">
      <dgm:prSet/>
      <dgm:spPr/>
      <dgm:t>
        <a:bodyPr/>
        <a:lstStyle/>
        <a:p>
          <a:endParaRPr lang="en-US" sz="1200">
            <a:latin typeface="Arial" panose="020B0604020202020204" pitchFamily="34" charset="0"/>
            <a:cs typeface="Arial" panose="020B0604020202020204" pitchFamily="34" charset="0"/>
          </a:endParaRPr>
        </a:p>
      </dgm:t>
    </dgm:pt>
    <dgm:pt modelId="{3E017E5F-614C-42F8-BE72-8FE13EDF85F9}" type="sibTrans" cxnId="{3DF7DA0D-2409-4606-959D-8E6657A5DEBD}">
      <dgm:prSet/>
      <dgm:spPr/>
      <dgm:t>
        <a:bodyPr/>
        <a:lstStyle/>
        <a:p>
          <a:endParaRPr lang="en-US" sz="1200">
            <a:latin typeface="Arial" panose="020B0604020202020204" pitchFamily="34" charset="0"/>
            <a:cs typeface="Arial" panose="020B0604020202020204" pitchFamily="34" charset="0"/>
          </a:endParaRPr>
        </a:p>
      </dgm:t>
    </dgm:pt>
    <dgm:pt modelId="{79782421-BFC5-40B2-8184-59179D46CC6F}">
      <dgm:prSet custT="1"/>
      <dgm:spPr/>
      <dgm:t>
        <a:bodyPr/>
        <a:lstStyle/>
        <a:p>
          <a:r>
            <a:rPr lang="en-GB" sz="1200">
              <a:latin typeface="Arial" panose="020B0604020202020204" pitchFamily="34" charset="0"/>
              <a:cs typeface="Arial" panose="020B0604020202020204" pitchFamily="34" charset="0"/>
            </a:rPr>
            <a:t>Celebrate excellence through excellent reporting and each area support staff member of the month.</a:t>
          </a:r>
          <a:endParaRPr lang="en-US" sz="1200">
            <a:latin typeface="Arial" panose="020B0604020202020204" pitchFamily="34" charset="0"/>
            <a:cs typeface="Arial" panose="020B0604020202020204" pitchFamily="34" charset="0"/>
          </a:endParaRPr>
        </a:p>
      </dgm:t>
    </dgm:pt>
    <dgm:pt modelId="{85D3DB99-600C-4213-8A37-E9947E92BD4B}" type="parTrans" cxnId="{3AE49DB5-94F9-4786-8928-F935B57BB9A4}">
      <dgm:prSet/>
      <dgm:spPr/>
      <dgm:t>
        <a:bodyPr/>
        <a:lstStyle/>
        <a:p>
          <a:endParaRPr lang="en-US" sz="1200">
            <a:latin typeface="Arial" panose="020B0604020202020204" pitchFamily="34" charset="0"/>
            <a:cs typeface="Arial" panose="020B0604020202020204" pitchFamily="34" charset="0"/>
          </a:endParaRPr>
        </a:p>
      </dgm:t>
    </dgm:pt>
    <dgm:pt modelId="{A1C25EA2-6D66-4BE7-90FD-417A1B929ADB}" type="sibTrans" cxnId="{3AE49DB5-94F9-4786-8928-F935B57BB9A4}">
      <dgm:prSet/>
      <dgm:spPr/>
      <dgm:t>
        <a:bodyPr/>
        <a:lstStyle/>
        <a:p>
          <a:endParaRPr lang="en-US" sz="1200">
            <a:latin typeface="Arial" panose="020B0604020202020204" pitchFamily="34" charset="0"/>
            <a:cs typeface="Arial" panose="020B0604020202020204" pitchFamily="34" charset="0"/>
          </a:endParaRPr>
        </a:p>
      </dgm:t>
    </dgm:pt>
    <dgm:pt modelId="{C9942854-26AB-4957-BAC9-6EDF70E0BB9E}">
      <dgm:prSet custT="1"/>
      <dgm:spPr/>
      <dgm:t>
        <a:bodyPr/>
        <a:lstStyle/>
        <a:p>
          <a:r>
            <a:rPr lang="en-GB" sz="1200">
              <a:latin typeface="Arial" panose="020B0604020202020204" pitchFamily="34" charset="0"/>
              <a:cs typeface="Arial" panose="020B0604020202020204" pitchFamily="34" charset="0"/>
            </a:rPr>
            <a:t>DOM &amp; HOM’s meet with the teams and RCM regional officer -  very positive. </a:t>
          </a:r>
          <a:endParaRPr lang="en-US" sz="1200">
            <a:latin typeface="Arial" panose="020B0604020202020204" pitchFamily="34" charset="0"/>
            <a:cs typeface="Arial" panose="020B0604020202020204" pitchFamily="34" charset="0"/>
          </a:endParaRPr>
        </a:p>
      </dgm:t>
    </dgm:pt>
    <dgm:pt modelId="{CBB441BE-3708-49CA-BC83-5E18987C73C2}" type="parTrans" cxnId="{D341F45A-1A50-4CF5-87C5-83896B829ED0}">
      <dgm:prSet/>
      <dgm:spPr/>
      <dgm:t>
        <a:bodyPr/>
        <a:lstStyle/>
        <a:p>
          <a:endParaRPr lang="en-US" sz="1200">
            <a:latin typeface="Arial" panose="020B0604020202020204" pitchFamily="34" charset="0"/>
            <a:cs typeface="Arial" panose="020B0604020202020204" pitchFamily="34" charset="0"/>
          </a:endParaRPr>
        </a:p>
      </dgm:t>
    </dgm:pt>
    <dgm:pt modelId="{9B46A4DF-80E5-4247-AB84-F1CA1F430E11}" type="sibTrans" cxnId="{D341F45A-1A50-4CF5-87C5-83896B829ED0}">
      <dgm:prSet/>
      <dgm:spPr/>
      <dgm:t>
        <a:bodyPr/>
        <a:lstStyle/>
        <a:p>
          <a:endParaRPr lang="en-US" sz="1200">
            <a:latin typeface="Arial" panose="020B0604020202020204" pitchFamily="34" charset="0"/>
            <a:cs typeface="Arial" panose="020B0604020202020204" pitchFamily="34" charset="0"/>
          </a:endParaRPr>
        </a:p>
      </dgm:t>
    </dgm:pt>
    <dgm:pt modelId="{7E0F68D3-173B-4DF3-8D42-D93FCFD5A5BA}">
      <dgm:prSet custT="1"/>
      <dgm:spPr/>
      <dgm:t>
        <a:bodyPr/>
        <a:lstStyle/>
        <a:p>
          <a:r>
            <a:rPr lang="en-GB" sz="1200" dirty="0">
              <a:latin typeface="Arial" panose="020B0604020202020204" pitchFamily="34" charset="0"/>
              <a:cs typeface="Arial" panose="020B0604020202020204" pitchFamily="34" charset="0"/>
            </a:rPr>
            <a:t>Recruitment and returners very positive – MFT a very popular choice.</a:t>
          </a:r>
          <a:endParaRPr lang="en-US" sz="1200" dirty="0">
            <a:latin typeface="Arial" panose="020B0604020202020204" pitchFamily="34" charset="0"/>
            <a:cs typeface="Arial" panose="020B0604020202020204" pitchFamily="34" charset="0"/>
          </a:endParaRPr>
        </a:p>
      </dgm:t>
    </dgm:pt>
    <dgm:pt modelId="{F7EB79E5-C657-459F-B537-4A795EDCE8EE}" type="parTrans" cxnId="{859D6526-1F83-41A2-B63B-097C36C3361E}">
      <dgm:prSet/>
      <dgm:spPr/>
      <dgm:t>
        <a:bodyPr/>
        <a:lstStyle/>
        <a:p>
          <a:endParaRPr lang="en-US" sz="1200">
            <a:latin typeface="Arial" panose="020B0604020202020204" pitchFamily="34" charset="0"/>
            <a:cs typeface="Arial" panose="020B0604020202020204" pitchFamily="34" charset="0"/>
          </a:endParaRPr>
        </a:p>
      </dgm:t>
    </dgm:pt>
    <dgm:pt modelId="{0BECF389-0B55-48B8-99C6-854254E98DD5}" type="sibTrans" cxnId="{859D6526-1F83-41A2-B63B-097C36C3361E}">
      <dgm:prSet/>
      <dgm:spPr/>
      <dgm:t>
        <a:bodyPr/>
        <a:lstStyle/>
        <a:p>
          <a:endParaRPr lang="en-US" sz="1200">
            <a:latin typeface="Arial" panose="020B0604020202020204" pitchFamily="34" charset="0"/>
            <a:cs typeface="Arial" panose="020B0604020202020204" pitchFamily="34" charset="0"/>
          </a:endParaRPr>
        </a:p>
      </dgm:t>
    </dgm:pt>
    <dgm:pt modelId="{E991C5E1-E035-4540-B563-34B8E032AA07}">
      <dgm:prSet custT="1"/>
      <dgm:spPr/>
      <dgm:t>
        <a:bodyPr/>
        <a:lstStyle/>
        <a:p>
          <a:r>
            <a:rPr lang="en-GB" sz="1200">
              <a:latin typeface="Arial" panose="020B0604020202020204" pitchFamily="34" charset="0"/>
              <a:cs typeface="Arial" panose="020B0604020202020204" pitchFamily="34" charset="0"/>
            </a:rPr>
            <a:t>HOM meets with the RCM reps each month which  going incredibly well as the team were very visible with roving rep days each month.  </a:t>
          </a:r>
          <a:endParaRPr lang="en-US" sz="1200">
            <a:latin typeface="Arial" panose="020B0604020202020204" pitchFamily="34" charset="0"/>
            <a:cs typeface="Arial" panose="020B0604020202020204" pitchFamily="34" charset="0"/>
          </a:endParaRPr>
        </a:p>
      </dgm:t>
    </dgm:pt>
    <dgm:pt modelId="{E54BB46E-4A97-4C03-A30F-4520D367126E}" type="parTrans" cxnId="{43FDC385-DEE4-4C8E-BB36-6DB5E0425A10}">
      <dgm:prSet/>
      <dgm:spPr/>
      <dgm:t>
        <a:bodyPr/>
        <a:lstStyle/>
        <a:p>
          <a:endParaRPr lang="en-US" sz="1200">
            <a:latin typeface="Arial" panose="020B0604020202020204" pitchFamily="34" charset="0"/>
            <a:cs typeface="Arial" panose="020B0604020202020204" pitchFamily="34" charset="0"/>
          </a:endParaRPr>
        </a:p>
      </dgm:t>
    </dgm:pt>
    <dgm:pt modelId="{7C180E9F-B6F4-4543-B74A-D7C3B46C40A8}" type="sibTrans" cxnId="{43FDC385-DEE4-4C8E-BB36-6DB5E0425A10}">
      <dgm:prSet/>
      <dgm:spPr/>
      <dgm:t>
        <a:bodyPr/>
        <a:lstStyle/>
        <a:p>
          <a:endParaRPr lang="en-US" sz="1200">
            <a:latin typeface="Arial" panose="020B0604020202020204" pitchFamily="34" charset="0"/>
            <a:cs typeface="Arial" panose="020B0604020202020204" pitchFamily="34" charset="0"/>
          </a:endParaRPr>
        </a:p>
      </dgm:t>
    </dgm:pt>
    <dgm:pt modelId="{1FFEA98F-B68B-4126-A9CB-8BDDCB2A6FE5}">
      <dgm:prSet custT="1"/>
      <dgm:spPr/>
      <dgm:t>
        <a:bodyPr/>
        <a:lstStyle/>
        <a:p>
          <a:r>
            <a:rPr lang="en-GB" sz="1200" dirty="0">
              <a:latin typeface="Arial" panose="020B0604020202020204" pitchFamily="34" charset="0"/>
              <a:cs typeface="Arial" panose="020B0604020202020204" pitchFamily="34" charset="0"/>
            </a:rPr>
            <a:t>Awaiting  staff survey results yet but overall the culture in the units feels positive.</a:t>
          </a:r>
          <a:endParaRPr lang="en-US" sz="1200" dirty="0">
            <a:latin typeface="Arial" panose="020B0604020202020204" pitchFamily="34" charset="0"/>
            <a:cs typeface="Arial" panose="020B0604020202020204" pitchFamily="34" charset="0"/>
          </a:endParaRPr>
        </a:p>
      </dgm:t>
    </dgm:pt>
    <dgm:pt modelId="{5CE6FC04-1A5D-4D77-A501-65BC4D721801}" type="parTrans" cxnId="{75714E56-8E47-449A-898F-3B818DB2E869}">
      <dgm:prSet/>
      <dgm:spPr/>
      <dgm:t>
        <a:bodyPr/>
        <a:lstStyle/>
        <a:p>
          <a:endParaRPr lang="en-US" sz="1200">
            <a:latin typeface="Arial" panose="020B0604020202020204" pitchFamily="34" charset="0"/>
            <a:cs typeface="Arial" panose="020B0604020202020204" pitchFamily="34" charset="0"/>
          </a:endParaRPr>
        </a:p>
      </dgm:t>
    </dgm:pt>
    <dgm:pt modelId="{A974D7EF-2391-4F63-9334-2F21D75FA27C}" type="sibTrans" cxnId="{75714E56-8E47-449A-898F-3B818DB2E869}">
      <dgm:prSet/>
      <dgm:spPr/>
      <dgm:t>
        <a:bodyPr/>
        <a:lstStyle/>
        <a:p>
          <a:endParaRPr lang="en-US" sz="1200">
            <a:latin typeface="Arial" panose="020B0604020202020204" pitchFamily="34" charset="0"/>
            <a:cs typeface="Arial" panose="020B0604020202020204" pitchFamily="34" charset="0"/>
          </a:endParaRPr>
        </a:p>
      </dgm:t>
    </dgm:pt>
    <dgm:pt modelId="{3F60A07A-0ECD-46FB-9457-59771349254D}" type="pres">
      <dgm:prSet presAssocID="{378BAEF2-1214-4424-9DB7-99FE54AE841A}" presName="diagram" presStyleCnt="0">
        <dgm:presLayoutVars>
          <dgm:dir/>
          <dgm:resizeHandles val="exact"/>
        </dgm:presLayoutVars>
      </dgm:prSet>
      <dgm:spPr/>
    </dgm:pt>
    <dgm:pt modelId="{DF0D56DA-4ED1-4EAD-B6AD-4FC326312072}" type="pres">
      <dgm:prSet presAssocID="{9308C263-1CDA-441C-AE58-030EBE8AFB72}" presName="node" presStyleLbl="node1" presStyleIdx="0" presStyleCnt="12">
        <dgm:presLayoutVars>
          <dgm:bulletEnabled val="1"/>
        </dgm:presLayoutVars>
      </dgm:prSet>
      <dgm:spPr/>
    </dgm:pt>
    <dgm:pt modelId="{E0EFBCF5-0EA5-4C47-B90F-FFCE89D262BF}" type="pres">
      <dgm:prSet presAssocID="{C6A45048-0391-4055-B4E5-E6DC7D60DB94}" presName="sibTrans" presStyleCnt="0"/>
      <dgm:spPr/>
    </dgm:pt>
    <dgm:pt modelId="{21B62847-F2CC-43B6-9F9F-E077DB9EB448}" type="pres">
      <dgm:prSet presAssocID="{491C6823-A5BE-4B70-AEF4-37F759AE0317}" presName="node" presStyleLbl="node1" presStyleIdx="1" presStyleCnt="12">
        <dgm:presLayoutVars>
          <dgm:bulletEnabled val="1"/>
        </dgm:presLayoutVars>
      </dgm:prSet>
      <dgm:spPr/>
    </dgm:pt>
    <dgm:pt modelId="{0E97316B-9EDD-4829-8CB1-A2AD07E40DFE}" type="pres">
      <dgm:prSet presAssocID="{B67F3A40-6944-4F42-955F-17B578549BA1}" presName="sibTrans" presStyleCnt="0"/>
      <dgm:spPr/>
    </dgm:pt>
    <dgm:pt modelId="{33661ADF-7C53-43A2-9F08-AFB74EAF2B9B}" type="pres">
      <dgm:prSet presAssocID="{2A5AD40A-AAE7-419D-BB63-1677BDF2B2CD}" presName="node" presStyleLbl="node1" presStyleIdx="2" presStyleCnt="12">
        <dgm:presLayoutVars>
          <dgm:bulletEnabled val="1"/>
        </dgm:presLayoutVars>
      </dgm:prSet>
      <dgm:spPr/>
    </dgm:pt>
    <dgm:pt modelId="{28869C8C-93AB-4000-9596-DF5C065C7E1C}" type="pres">
      <dgm:prSet presAssocID="{18F31213-2940-48AB-861D-326371B6B940}" presName="sibTrans" presStyleCnt="0"/>
      <dgm:spPr/>
    </dgm:pt>
    <dgm:pt modelId="{1C2BAE69-4E70-4814-843A-E75E6DF05C7A}" type="pres">
      <dgm:prSet presAssocID="{F3AF5C1B-F910-4409-962F-B45AC6E0A4BE}" presName="node" presStyleLbl="node1" presStyleIdx="3" presStyleCnt="12">
        <dgm:presLayoutVars>
          <dgm:bulletEnabled val="1"/>
        </dgm:presLayoutVars>
      </dgm:prSet>
      <dgm:spPr/>
    </dgm:pt>
    <dgm:pt modelId="{DFA14782-477B-4B5D-8406-17776EF0F96B}" type="pres">
      <dgm:prSet presAssocID="{D166A228-754E-4020-B515-89FF4E0CF09B}" presName="sibTrans" presStyleCnt="0"/>
      <dgm:spPr/>
    </dgm:pt>
    <dgm:pt modelId="{32032EA9-1EA8-42BC-BEAA-7B148696F908}" type="pres">
      <dgm:prSet presAssocID="{13E8477E-D3FE-4919-BEEF-17AA9EABD960}" presName="node" presStyleLbl="node1" presStyleIdx="4" presStyleCnt="12">
        <dgm:presLayoutVars>
          <dgm:bulletEnabled val="1"/>
        </dgm:presLayoutVars>
      </dgm:prSet>
      <dgm:spPr/>
    </dgm:pt>
    <dgm:pt modelId="{3D17333B-7ECA-4E9E-843D-FBECCA2337FF}" type="pres">
      <dgm:prSet presAssocID="{25F30BC7-30FF-4639-981D-02F8D0B6A8D7}" presName="sibTrans" presStyleCnt="0"/>
      <dgm:spPr/>
    </dgm:pt>
    <dgm:pt modelId="{C78BDB51-3D0C-45B9-97F1-3C489ECB2D4E}" type="pres">
      <dgm:prSet presAssocID="{9E965CC0-CFC2-4B23-8A38-A80455F9D7CA}" presName="node" presStyleLbl="node1" presStyleIdx="5" presStyleCnt="12">
        <dgm:presLayoutVars>
          <dgm:bulletEnabled val="1"/>
        </dgm:presLayoutVars>
      </dgm:prSet>
      <dgm:spPr/>
    </dgm:pt>
    <dgm:pt modelId="{EA05B89A-6693-48D3-98E3-89109FDE9641}" type="pres">
      <dgm:prSet presAssocID="{1E861DBC-8569-43BF-9902-794106316CFA}" presName="sibTrans" presStyleCnt="0"/>
      <dgm:spPr/>
    </dgm:pt>
    <dgm:pt modelId="{E76E7DFC-809C-4E45-999C-32FB89D1EBBA}" type="pres">
      <dgm:prSet presAssocID="{B2D52581-9C69-472D-8361-BB94A69A97B1}" presName="node" presStyleLbl="node1" presStyleIdx="6" presStyleCnt="12">
        <dgm:presLayoutVars>
          <dgm:bulletEnabled val="1"/>
        </dgm:presLayoutVars>
      </dgm:prSet>
      <dgm:spPr/>
    </dgm:pt>
    <dgm:pt modelId="{5D0763FD-AC73-4E1F-974C-50DB36AB49E7}" type="pres">
      <dgm:prSet presAssocID="{3E017E5F-614C-42F8-BE72-8FE13EDF85F9}" presName="sibTrans" presStyleCnt="0"/>
      <dgm:spPr/>
    </dgm:pt>
    <dgm:pt modelId="{C8499D99-0DEF-4EE6-B8D2-7092301BED33}" type="pres">
      <dgm:prSet presAssocID="{79782421-BFC5-40B2-8184-59179D46CC6F}" presName="node" presStyleLbl="node1" presStyleIdx="7" presStyleCnt="12">
        <dgm:presLayoutVars>
          <dgm:bulletEnabled val="1"/>
        </dgm:presLayoutVars>
      </dgm:prSet>
      <dgm:spPr/>
    </dgm:pt>
    <dgm:pt modelId="{14668DEB-D812-4A39-A297-372DE5591B06}" type="pres">
      <dgm:prSet presAssocID="{A1C25EA2-6D66-4BE7-90FD-417A1B929ADB}" presName="sibTrans" presStyleCnt="0"/>
      <dgm:spPr/>
    </dgm:pt>
    <dgm:pt modelId="{FDC3722B-2179-408C-B689-09E2160E1ABF}" type="pres">
      <dgm:prSet presAssocID="{C9942854-26AB-4957-BAC9-6EDF70E0BB9E}" presName="node" presStyleLbl="node1" presStyleIdx="8" presStyleCnt="12">
        <dgm:presLayoutVars>
          <dgm:bulletEnabled val="1"/>
        </dgm:presLayoutVars>
      </dgm:prSet>
      <dgm:spPr/>
    </dgm:pt>
    <dgm:pt modelId="{88F4248E-B876-4CEC-A7EC-184EC4D4663E}" type="pres">
      <dgm:prSet presAssocID="{9B46A4DF-80E5-4247-AB84-F1CA1F430E11}" presName="sibTrans" presStyleCnt="0"/>
      <dgm:spPr/>
    </dgm:pt>
    <dgm:pt modelId="{EDEDECA8-CEB3-4193-B319-FCD19CD01DF3}" type="pres">
      <dgm:prSet presAssocID="{7E0F68D3-173B-4DF3-8D42-D93FCFD5A5BA}" presName="node" presStyleLbl="node1" presStyleIdx="9" presStyleCnt="12">
        <dgm:presLayoutVars>
          <dgm:bulletEnabled val="1"/>
        </dgm:presLayoutVars>
      </dgm:prSet>
      <dgm:spPr/>
    </dgm:pt>
    <dgm:pt modelId="{AB2A5813-E2DC-432F-9A97-86F250DB53D6}" type="pres">
      <dgm:prSet presAssocID="{0BECF389-0B55-48B8-99C6-854254E98DD5}" presName="sibTrans" presStyleCnt="0"/>
      <dgm:spPr/>
    </dgm:pt>
    <dgm:pt modelId="{1AA04370-4D83-438E-82FA-52A00329698E}" type="pres">
      <dgm:prSet presAssocID="{E991C5E1-E035-4540-B563-34B8E032AA07}" presName="node" presStyleLbl="node1" presStyleIdx="10" presStyleCnt="12">
        <dgm:presLayoutVars>
          <dgm:bulletEnabled val="1"/>
        </dgm:presLayoutVars>
      </dgm:prSet>
      <dgm:spPr/>
    </dgm:pt>
    <dgm:pt modelId="{257035AF-A989-4257-9033-B1017F0B3CFE}" type="pres">
      <dgm:prSet presAssocID="{7C180E9F-B6F4-4543-B74A-D7C3B46C40A8}" presName="sibTrans" presStyleCnt="0"/>
      <dgm:spPr/>
    </dgm:pt>
    <dgm:pt modelId="{849AB154-13E8-4CA5-91ED-EE99700966FE}" type="pres">
      <dgm:prSet presAssocID="{1FFEA98F-B68B-4126-A9CB-8BDDCB2A6FE5}" presName="node" presStyleLbl="node1" presStyleIdx="11" presStyleCnt="12">
        <dgm:presLayoutVars>
          <dgm:bulletEnabled val="1"/>
        </dgm:presLayoutVars>
      </dgm:prSet>
      <dgm:spPr/>
    </dgm:pt>
  </dgm:ptLst>
  <dgm:cxnLst>
    <dgm:cxn modelId="{E2DB1402-96C1-445D-99A1-144BBBF1A4FB}" type="presOf" srcId="{E991C5E1-E035-4540-B563-34B8E032AA07}" destId="{1AA04370-4D83-438E-82FA-52A00329698E}" srcOrd="0" destOrd="0" presId="urn:microsoft.com/office/officeart/2005/8/layout/default"/>
    <dgm:cxn modelId="{3DF7DA0D-2409-4606-959D-8E6657A5DEBD}" srcId="{378BAEF2-1214-4424-9DB7-99FE54AE841A}" destId="{B2D52581-9C69-472D-8361-BB94A69A97B1}" srcOrd="6" destOrd="0" parTransId="{FE2BA95B-95C9-43E5-ACE3-B81583F17431}" sibTransId="{3E017E5F-614C-42F8-BE72-8FE13EDF85F9}"/>
    <dgm:cxn modelId="{859D6526-1F83-41A2-B63B-097C36C3361E}" srcId="{378BAEF2-1214-4424-9DB7-99FE54AE841A}" destId="{7E0F68D3-173B-4DF3-8D42-D93FCFD5A5BA}" srcOrd="9" destOrd="0" parTransId="{F7EB79E5-C657-459F-B537-4A795EDCE8EE}" sibTransId="{0BECF389-0B55-48B8-99C6-854254E98DD5}"/>
    <dgm:cxn modelId="{AC7CFB27-434B-44E1-9D62-0DC2ECB21FFD}" type="presOf" srcId="{378BAEF2-1214-4424-9DB7-99FE54AE841A}" destId="{3F60A07A-0ECD-46FB-9457-59771349254D}" srcOrd="0" destOrd="0" presId="urn:microsoft.com/office/officeart/2005/8/layout/default"/>
    <dgm:cxn modelId="{5B676A2F-080E-4689-8F54-C19AAB617046}" type="presOf" srcId="{9E965CC0-CFC2-4B23-8A38-A80455F9D7CA}" destId="{C78BDB51-3D0C-45B9-97F1-3C489ECB2D4E}" srcOrd="0" destOrd="0" presId="urn:microsoft.com/office/officeart/2005/8/layout/default"/>
    <dgm:cxn modelId="{7A4FC744-8710-4285-BF03-84C18A47A4AE}" type="presOf" srcId="{F3AF5C1B-F910-4409-962F-B45AC6E0A4BE}" destId="{1C2BAE69-4E70-4814-843A-E75E6DF05C7A}" srcOrd="0" destOrd="0" presId="urn:microsoft.com/office/officeart/2005/8/layout/default"/>
    <dgm:cxn modelId="{B4B9B86F-634E-497D-8348-D49D14AEFAC5}" srcId="{378BAEF2-1214-4424-9DB7-99FE54AE841A}" destId="{491C6823-A5BE-4B70-AEF4-37F759AE0317}" srcOrd="1" destOrd="0" parTransId="{725B6A20-CE36-4924-943E-A070EE54B019}" sibTransId="{B67F3A40-6944-4F42-955F-17B578549BA1}"/>
    <dgm:cxn modelId="{E32BB451-0EE6-45E6-AECF-7FE782805537}" type="presOf" srcId="{C9942854-26AB-4957-BAC9-6EDF70E0BB9E}" destId="{FDC3722B-2179-408C-B689-09E2160E1ABF}" srcOrd="0" destOrd="0" presId="urn:microsoft.com/office/officeart/2005/8/layout/default"/>
    <dgm:cxn modelId="{75714E56-8E47-449A-898F-3B818DB2E869}" srcId="{378BAEF2-1214-4424-9DB7-99FE54AE841A}" destId="{1FFEA98F-B68B-4126-A9CB-8BDDCB2A6FE5}" srcOrd="11" destOrd="0" parTransId="{5CE6FC04-1A5D-4D77-A501-65BC4D721801}" sibTransId="{A974D7EF-2391-4F63-9334-2F21D75FA27C}"/>
    <dgm:cxn modelId="{A803DA59-CF4B-41D0-B310-C9222A1307A0}" type="presOf" srcId="{491C6823-A5BE-4B70-AEF4-37F759AE0317}" destId="{21B62847-F2CC-43B6-9F9F-E077DB9EB448}" srcOrd="0" destOrd="0" presId="urn:microsoft.com/office/officeart/2005/8/layout/default"/>
    <dgm:cxn modelId="{D341F45A-1A50-4CF5-87C5-83896B829ED0}" srcId="{378BAEF2-1214-4424-9DB7-99FE54AE841A}" destId="{C9942854-26AB-4957-BAC9-6EDF70E0BB9E}" srcOrd="8" destOrd="0" parTransId="{CBB441BE-3708-49CA-BC83-5E18987C73C2}" sibTransId="{9B46A4DF-80E5-4247-AB84-F1CA1F430E11}"/>
    <dgm:cxn modelId="{43FDC385-DEE4-4C8E-BB36-6DB5E0425A10}" srcId="{378BAEF2-1214-4424-9DB7-99FE54AE841A}" destId="{E991C5E1-E035-4540-B563-34B8E032AA07}" srcOrd="10" destOrd="0" parTransId="{E54BB46E-4A97-4C03-A30F-4520D367126E}" sibTransId="{7C180E9F-B6F4-4543-B74A-D7C3B46C40A8}"/>
    <dgm:cxn modelId="{199D4E88-5483-4312-9007-ADBD70C3EC48}" type="presOf" srcId="{13E8477E-D3FE-4919-BEEF-17AA9EABD960}" destId="{32032EA9-1EA8-42BC-BEAA-7B148696F908}" srcOrd="0" destOrd="0" presId="urn:microsoft.com/office/officeart/2005/8/layout/default"/>
    <dgm:cxn modelId="{92862C8E-8DA5-4A01-ABA5-75E66AE0D34A}" srcId="{378BAEF2-1214-4424-9DB7-99FE54AE841A}" destId="{2A5AD40A-AAE7-419D-BB63-1677BDF2B2CD}" srcOrd="2" destOrd="0" parTransId="{7141F0E2-0402-4D90-8729-F42CCCF7880F}" sibTransId="{18F31213-2940-48AB-861D-326371B6B940}"/>
    <dgm:cxn modelId="{D10B74A0-1154-49DA-96BF-14365080EA38}" srcId="{378BAEF2-1214-4424-9DB7-99FE54AE841A}" destId="{F3AF5C1B-F910-4409-962F-B45AC6E0A4BE}" srcOrd="3" destOrd="0" parTransId="{614E57B4-244B-4B58-A9ED-C8AC5A7090C4}" sibTransId="{D166A228-754E-4020-B515-89FF4E0CF09B}"/>
    <dgm:cxn modelId="{FA0F18AC-0A97-4658-AFF8-ACE5AE713EF0}" type="presOf" srcId="{7E0F68D3-173B-4DF3-8D42-D93FCFD5A5BA}" destId="{EDEDECA8-CEB3-4193-B319-FCD19CD01DF3}" srcOrd="0" destOrd="0" presId="urn:microsoft.com/office/officeart/2005/8/layout/default"/>
    <dgm:cxn modelId="{963448B2-D1B9-4BF9-82F9-6CD99E411D04}" type="presOf" srcId="{9308C263-1CDA-441C-AE58-030EBE8AFB72}" destId="{DF0D56DA-4ED1-4EAD-B6AD-4FC326312072}" srcOrd="0" destOrd="0" presId="urn:microsoft.com/office/officeart/2005/8/layout/default"/>
    <dgm:cxn modelId="{2D5DC4B3-68F4-44ED-90F5-45A5255F70A3}" srcId="{378BAEF2-1214-4424-9DB7-99FE54AE841A}" destId="{9E965CC0-CFC2-4B23-8A38-A80455F9D7CA}" srcOrd="5" destOrd="0" parTransId="{A1245730-8EE0-4A1D-BE07-180DB3F960BE}" sibTransId="{1E861DBC-8569-43BF-9902-794106316CFA}"/>
    <dgm:cxn modelId="{3AE49DB5-94F9-4786-8928-F935B57BB9A4}" srcId="{378BAEF2-1214-4424-9DB7-99FE54AE841A}" destId="{79782421-BFC5-40B2-8184-59179D46CC6F}" srcOrd="7" destOrd="0" parTransId="{85D3DB99-600C-4213-8A37-E9947E92BD4B}" sibTransId="{A1C25EA2-6D66-4BE7-90FD-417A1B929ADB}"/>
    <dgm:cxn modelId="{4B561FC2-8C51-4A52-8473-E4CBFFDC6409}" srcId="{378BAEF2-1214-4424-9DB7-99FE54AE841A}" destId="{13E8477E-D3FE-4919-BEEF-17AA9EABD960}" srcOrd="4" destOrd="0" parTransId="{69F36AD2-8958-4315-AEAF-B9972D9D5498}" sibTransId="{25F30BC7-30FF-4639-981D-02F8D0B6A8D7}"/>
    <dgm:cxn modelId="{A4AB06D0-4591-4F40-BF26-0E99F062A41A}" srcId="{378BAEF2-1214-4424-9DB7-99FE54AE841A}" destId="{9308C263-1CDA-441C-AE58-030EBE8AFB72}" srcOrd="0" destOrd="0" parTransId="{F462CB52-DB1A-4F18-8359-CD31BBA5B7E9}" sibTransId="{C6A45048-0391-4055-B4E5-E6DC7D60DB94}"/>
    <dgm:cxn modelId="{3C1232D9-719A-4EB3-8B98-6ACE5995045A}" type="presOf" srcId="{2A5AD40A-AAE7-419D-BB63-1677BDF2B2CD}" destId="{33661ADF-7C53-43A2-9F08-AFB74EAF2B9B}" srcOrd="0" destOrd="0" presId="urn:microsoft.com/office/officeart/2005/8/layout/default"/>
    <dgm:cxn modelId="{F0AB47D9-6DF8-4552-9E45-D2723D7F22E5}" type="presOf" srcId="{B2D52581-9C69-472D-8361-BB94A69A97B1}" destId="{E76E7DFC-809C-4E45-999C-32FB89D1EBBA}" srcOrd="0" destOrd="0" presId="urn:microsoft.com/office/officeart/2005/8/layout/default"/>
    <dgm:cxn modelId="{DCEBB7DA-55A7-4BF4-A16F-4346FCBA6F7A}" type="presOf" srcId="{1FFEA98F-B68B-4126-A9CB-8BDDCB2A6FE5}" destId="{849AB154-13E8-4CA5-91ED-EE99700966FE}" srcOrd="0" destOrd="0" presId="urn:microsoft.com/office/officeart/2005/8/layout/default"/>
    <dgm:cxn modelId="{D3ACB9E0-E124-4331-B144-07C018EE2446}" type="presOf" srcId="{79782421-BFC5-40B2-8184-59179D46CC6F}" destId="{C8499D99-0DEF-4EE6-B8D2-7092301BED33}" srcOrd="0" destOrd="0" presId="urn:microsoft.com/office/officeart/2005/8/layout/default"/>
    <dgm:cxn modelId="{188F839B-0E42-429B-ADD1-6F258391DD43}" type="presParOf" srcId="{3F60A07A-0ECD-46FB-9457-59771349254D}" destId="{DF0D56DA-4ED1-4EAD-B6AD-4FC326312072}" srcOrd="0" destOrd="0" presId="urn:microsoft.com/office/officeart/2005/8/layout/default"/>
    <dgm:cxn modelId="{9F8B8AB6-3606-4946-A1D9-EB6C2735C2E7}" type="presParOf" srcId="{3F60A07A-0ECD-46FB-9457-59771349254D}" destId="{E0EFBCF5-0EA5-4C47-B90F-FFCE89D262BF}" srcOrd="1" destOrd="0" presId="urn:microsoft.com/office/officeart/2005/8/layout/default"/>
    <dgm:cxn modelId="{68009C36-CABE-4B9F-82F0-133E76C7E11D}" type="presParOf" srcId="{3F60A07A-0ECD-46FB-9457-59771349254D}" destId="{21B62847-F2CC-43B6-9F9F-E077DB9EB448}" srcOrd="2" destOrd="0" presId="urn:microsoft.com/office/officeart/2005/8/layout/default"/>
    <dgm:cxn modelId="{FC5BF321-1497-44FD-BF9C-60E733FE49B0}" type="presParOf" srcId="{3F60A07A-0ECD-46FB-9457-59771349254D}" destId="{0E97316B-9EDD-4829-8CB1-A2AD07E40DFE}" srcOrd="3" destOrd="0" presId="urn:microsoft.com/office/officeart/2005/8/layout/default"/>
    <dgm:cxn modelId="{876D3F75-57AE-4A48-A3E4-3F5C78F64353}" type="presParOf" srcId="{3F60A07A-0ECD-46FB-9457-59771349254D}" destId="{33661ADF-7C53-43A2-9F08-AFB74EAF2B9B}" srcOrd="4" destOrd="0" presId="urn:microsoft.com/office/officeart/2005/8/layout/default"/>
    <dgm:cxn modelId="{57325E45-1010-42EF-BDB4-363B13F5318D}" type="presParOf" srcId="{3F60A07A-0ECD-46FB-9457-59771349254D}" destId="{28869C8C-93AB-4000-9596-DF5C065C7E1C}" srcOrd="5" destOrd="0" presId="urn:microsoft.com/office/officeart/2005/8/layout/default"/>
    <dgm:cxn modelId="{88C2A209-E8F3-4981-AE8F-21B69EB5BA2A}" type="presParOf" srcId="{3F60A07A-0ECD-46FB-9457-59771349254D}" destId="{1C2BAE69-4E70-4814-843A-E75E6DF05C7A}" srcOrd="6" destOrd="0" presId="urn:microsoft.com/office/officeart/2005/8/layout/default"/>
    <dgm:cxn modelId="{51E1A5C8-6379-48A2-8D38-5DDE725746B3}" type="presParOf" srcId="{3F60A07A-0ECD-46FB-9457-59771349254D}" destId="{DFA14782-477B-4B5D-8406-17776EF0F96B}" srcOrd="7" destOrd="0" presId="urn:microsoft.com/office/officeart/2005/8/layout/default"/>
    <dgm:cxn modelId="{54A14DE5-2343-48E5-AB88-AC3318A69341}" type="presParOf" srcId="{3F60A07A-0ECD-46FB-9457-59771349254D}" destId="{32032EA9-1EA8-42BC-BEAA-7B148696F908}" srcOrd="8" destOrd="0" presId="urn:microsoft.com/office/officeart/2005/8/layout/default"/>
    <dgm:cxn modelId="{5CF19BDB-6461-4B1A-9277-CA362DE1BF57}" type="presParOf" srcId="{3F60A07A-0ECD-46FB-9457-59771349254D}" destId="{3D17333B-7ECA-4E9E-843D-FBECCA2337FF}" srcOrd="9" destOrd="0" presId="urn:microsoft.com/office/officeart/2005/8/layout/default"/>
    <dgm:cxn modelId="{40B3F37C-C3C9-493E-A4AF-DE73839B1D03}" type="presParOf" srcId="{3F60A07A-0ECD-46FB-9457-59771349254D}" destId="{C78BDB51-3D0C-45B9-97F1-3C489ECB2D4E}" srcOrd="10" destOrd="0" presId="urn:microsoft.com/office/officeart/2005/8/layout/default"/>
    <dgm:cxn modelId="{DD602C5D-C2FE-4CE1-AE22-E07ED7569F7B}" type="presParOf" srcId="{3F60A07A-0ECD-46FB-9457-59771349254D}" destId="{EA05B89A-6693-48D3-98E3-89109FDE9641}" srcOrd="11" destOrd="0" presId="urn:microsoft.com/office/officeart/2005/8/layout/default"/>
    <dgm:cxn modelId="{DA31AFCF-D4F0-49F4-AACE-6CE7893A3939}" type="presParOf" srcId="{3F60A07A-0ECD-46FB-9457-59771349254D}" destId="{E76E7DFC-809C-4E45-999C-32FB89D1EBBA}" srcOrd="12" destOrd="0" presId="urn:microsoft.com/office/officeart/2005/8/layout/default"/>
    <dgm:cxn modelId="{C5F1B73F-5252-4EBE-AAE3-385B11BE6AF2}" type="presParOf" srcId="{3F60A07A-0ECD-46FB-9457-59771349254D}" destId="{5D0763FD-AC73-4E1F-974C-50DB36AB49E7}" srcOrd="13" destOrd="0" presId="urn:microsoft.com/office/officeart/2005/8/layout/default"/>
    <dgm:cxn modelId="{EE83433A-FFA6-4E11-ADC9-2FC316E43815}" type="presParOf" srcId="{3F60A07A-0ECD-46FB-9457-59771349254D}" destId="{C8499D99-0DEF-4EE6-B8D2-7092301BED33}" srcOrd="14" destOrd="0" presId="urn:microsoft.com/office/officeart/2005/8/layout/default"/>
    <dgm:cxn modelId="{13AA7B6F-B9F9-4228-9DDF-264C6516B32F}" type="presParOf" srcId="{3F60A07A-0ECD-46FB-9457-59771349254D}" destId="{14668DEB-D812-4A39-A297-372DE5591B06}" srcOrd="15" destOrd="0" presId="urn:microsoft.com/office/officeart/2005/8/layout/default"/>
    <dgm:cxn modelId="{1727D263-A39F-4579-9A15-C18A1E0D7E6A}" type="presParOf" srcId="{3F60A07A-0ECD-46FB-9457-59771349254D}" destId="{FDC3722B-2179-408C-B689-09E2160E1ABF}" srcOrd="16" destOrd="0" presId="urn:microsoft.com/office/officeart/2005/8/layout/default"/>
    <dgm:cxn modelId="{786FE36C-784D-44A6-992D-1215A027A735}" type="presParOf" srcId="{3F60A07A-0ECD-46FB-9457-59771349254D}" destId="{88F4248E-B876-4CEC-A7EC-184EC4D4663E}" srcOrd="17" destOrd="0" presId="urn:microsoft.com/office/officeart/2005/8/layout/default"/>
    <dgm:cxn modelId="{917867F5-E8E3-412D-B25E-48756DAF87EA}" type="presParOf" srcId="{3F60A07A-0ECD-46FB-9457-59771349254D}" destId="{EDEDECA8-CEB3-4193-B319-FCD19CD01DF3}" srcOrd="18" destOrd="0" presId="urn:microsoft.com/office/officeart/2005/8/layout/default"/>
    <dgm:cxn modelId="{D41D19EE-CD00-4FEC-BF8C-623C0D18B968}" type="presParOf" srcId="{3F60A07A-0ECD-46FB-9457-59771349254D}" destId="{AB2A5813-E2DC-432F-9A97-86F250DB53D6}" srcOrd="19" destOrd="0" presId="urn:microsoft.com/office/officeart/2005/8/layout/default"/>
    <dgm:cxn modelId="{0694D0A7-1DC0-4035-BD3B-1568643273F1}" type="presParOf" srcId="{3F60A07A-0ECD-46FB-9457-59771349254D}" destId="{1AA04370-4D83-438E-82FA-52A00329698E}" srcOrd="20" destOrd="0" presId="urn:microsoft.com/office/officeart/2005/8/layout/default"/>
    <dgm:cxn modelId="{08125FF8-FE0C-49B7-8421-51EEE515BBCB}" type="presParOf" srcId="{3F60A07A-0ECD-46FB-9457-59771349254D}" destId="{257035AF-A989-4257-9033-B1017F0B3CFE}" srcOrd="21" destOrd="0" presId="urn:microsoft.com/office/officeart/2005/8/layout/default"/>
    <dgm:cxn modelId="{BD4072C9-5EDA-4093-B634-793FB4387C74}" type="presParOf" srcId="{3F60A07A-0ECD-46FB-9457-59771349254D}" destId="{849AB154-13E8-4CA5-91ED-EE99700966FE}"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68796-C1BB-4C7B-A4F2-3344A1B53506}">
      <dsp:nvSpPr>
        <dsp:cNvPr id="0" name=""/>
        <dsp:cNvSpPr/>
      </dsp:nvSpPr>
      <dsp:spPr>
        <a:xfrm>
          <a:off x="0" y="3224"/>
          <a:ext cx="7297615" cy="686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D7AAC2-EF46-4A75-B80E-64629A95FA3F}">
      <dsp:nvSpPr>
        <dsp:cNvPr id="0" name=""/>
        <dsp:cNvSpPr/>
      </dsp:nvSpPr>
      <dsp:spPr>
        <a:xfrm>
          <a:off x="207783" y="157774"/>
          <a:ext cx="377788" cy="3777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26B1E1-2354-44AE-854E-A424A56F6026}">
      <dsp:nvSpPr>
        <dsp:cNvPr id="0" name=""/>
        <dsp:cNvSpPr/>
      </dsp:nvSpPr>
      <dsp:spPr>
        <a:xfrm>
          <a:off x="793356" y="3224"/>
          <a:ext cx="6504258" cy="686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696" tIns="72696" rIns="72696" bIns="72696" numCol="1" spcCol="1270" anchor="ctr" anchorCtr="0">
          <a:noAutofit/>
        </a:bodyPr>
        <a:lstStyle/>
        <a:p>
          <a:pPr marL="0" lvl="0" indent="0" algn="l" defTabSz="800100">
            <a:lnSpc>
              <a:spcPct val="100000"/>
            </a:lnSpc>
            <a:spcBef>
              <a:spcPct val="0"/>
            </a:spcBef>
            <a:spcAft>
              <a:spcPct val="35000"/>
            </a:spcAft>
            <a:buNone/>
          </a:pPr>
          <a:r>
            <a:rPr lang="en-GB" sz="1800" b="1" i="0" kern="1200" dirty="0">
              <a:solidFill>
                <a:schemeClr val="accent1">
                  <a:lumMod val="75000"/>
                </a:schemeClr>
              </a:solidFill>
              <a:latin typeface="Arial" panose="020B0604020202020204" pitchFamily="34" charset="0"/>
              <a:cs typeface="Arial" panose="020B0604020202020204" pitchFamily="34" charset="0"/>
            </a:rPr>
            <a:t>S</a:t>
          </a:r>
          <a:r>
            <a:rPr lang="en-GB" sz="1800" b="0" i="0" kern="1200" dirty="0">
              <a:solidFill>
                <a:schemeClr val="accent1">
                  <a:lumMod val="75000"/>
                </a:schemeClr>
              </a:solidFill>
              <a:latin typeface="Arial" panose="020B0604020202020204" pitchFamily="34" charset="0"/>
              <a:cs typeface="Arial" panose="020B0604020202020204" pitchFamily="34" charset="0"/>
            </a:rPr>
            <a:t>pecific – well-defined and clear</a:t>
          </a:r>
          <a:endParaRPr lang="en-US" sz="1800" b="0" kern="1200" dirty="0">
            <a:solidFill>
              <a:schemeClr val="accent1">
                <a:lumMod val="75000"/>
              </a:schemeClr>
            </a:solidFill>
            <a:latin typeface="Arial" panose="020B0604020202020204" pitchFamily="34" charset="0"/>
            <a:cs typeface="Arial" panose="020B0604020202020204" pitchFamily="34" charset="0"/>
          </a:endParaRPr>
        </a:p>
      </dsp:txBody>
      <dsp:txXfrm>
        <a:off x="793356" y="3224"/>
        <a:ext cx="6504258" cy="686888"/>
      </dsp:txXfrm>
    </dsp:sp>
    <dsp:sp modelId="{AAA3B208-9719-43DA-9AFC-9C2899CA4B1D}">
      <dsp:nvSpPr>
        <dsp:cNvPr id="0" name=""/>
        <dsp:cNvSpPr/>
      </dsp:nvSpPr>
      <dsp:spPr>
        <a:xfrm>
          <a:off x="0" y="861835"/>
          <a:ext cx="7297615" cy="686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64B3A2-2609-451F-A4A6-C697D7AD4907}">
      <dsp:nvSpPr>
        <dsp:cNvPr id="0" name=""/>
        <dsp:cNvSpPr/>
      </dsp:nvSpPr>
      <dsp:spPr>
        <a:xfrm>
          <a:off x="207783" y="1016385"/>
          <a:ext cx="377788" cy="3777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03AEAE-4DC0-4CD8-B68C-DECE8DF19AFA}">
      <dsp:nvSpPr>
        <dsp:cNvPr id="0" name=""/>
        <dsp:cNvSpPr/>
      </dsp:nvSpPr>
      <dsp:spPr>
        <a:xfrm>
          <a:off x="793356" y="861835"/>
          <a:ext cx="6504258" cy="686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696" tIns="72696" rIns="72696" bIns="72696" numCol="1" spcCol="1270" anchor="ctr" anchorCtr="0">
          <a:noAutofit/>
        </a:bodyPr>
        <a:lstStyle/>
        <a:p>
          <a:pPr marL="0" lvl="0" indent="0" algn="l" defTabSz="800100">
            <a:lnSpc>
              <a:spcPct val="100000"/>
            </a:lnSpc>
            <a:spcBef>
              <a:spcPct val="0"/>
            </a:spcBef>
            <a:spcAft>
              <a:spcPct val="35000"/>
            </a:spcAft>
            <a:buNone/>
          </a:pPr>
          <a:r>
            <a:rPr lang="en-GB" sz="1800" b="1" i="0" kern="1200" dirty="0">
              <a:solidFill>
                <a:schemeClr val="accent1">
                  <a:lumMod val="75000"/>
                </a:schemeClr>
              </a:solidFill>
              <a:latin typeface="Arial" panose="020B0604020202020204" pitchFamily="34" charset="0"/>
              <a:cs typeface="Arial" panose="020B0604020202020204" pitchFamily="34" charset="0"/>
            </a:rPr>
            <a:t>M</a:t>
          </a:r>
          <a:r>
            <a:rPr lang="en-GB" sz="1800" b="0" i="0" kern="1200" dirty="0">
              <a:solidFill>
                <a:schemeClr val="accent1">
                  <a:lumMod val="75000"/>
                </a:schemeClr>
              </a:solidFill>
              <a:latin typeface="Arial" panose="020B0604020202020204" pitchFamily="34" charset="0"/>
              <a:cs typeface="Arial" panose="020B0604020202020204" pitchFamily="34" charset="0"/>
            </a:rPr>
            <a:t>easurable – include measurable indicators to track progress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793356" y="861835"/>
        <a:ext cx="6504258" cy="686888"/>
      </dsp:txXfrm>
    </dsp:sp>
    <dsp:sp modelId="{1A4ED0AF-FE4B-4C62-ADE1-59E2A0FC63E6}">
      <dsp:nvSpPr>
        <dsp:cNvPr id="0" name=""/>
        <dsp:cNvSpPr/>
      </dsp:nvSpPr>
      <dsp:spPr>
        <a:xfrm>
          <a:off x="0" y="1808491"/>
          <a:ext cx="7297615" cy="686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EC7A1C-9293-4673-8B8B-95BA2A08AE59}">
      <dsp:nvSpPr>
        <dsp:cNvPr id="0" name=""/>
        <dsp:cNvSpPr/>
      </dsp:nvSpPr>
      <dsp:spPr>
        <a:xfrm>
          <a:off x="207783" y="1874996"/>
          <a:ext cx="377788" cy="37778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69B8AF-D3B1-4A8E-9950-B27ABC921D43}">
      <dsp:nvSpPr>
        <dsp:cNvPr id="0" name=""/>
        <dsp:cNvSpPr/>
      </dsp:nvSpPr>
      <dsp:spPr>
        <a:xfrm>
          <a:off x="793356" y="1720446"/>
          <a:ext cx="6504258" cy="686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696" tIns="72696" rIns="72696" bIns="72696" numCol="1" spcCol="1270" anchor="ctr" anchorCtr="0">
          <a:noAutofit/>
        </a:bodyPr>
        <a:lstStyle/>
        <a:p>
          <a:pPr marL="0" lvl="0" indent="0" algn="l" defTabSz="800100">
            <a:lnSpc>
              <a:spcPct val="100000"/>
            </a:lnSpc>
            <a:spcBef>
              <a:spcPct val="0"/>
            </a:spcBef>
            <a:spcAft>
              <a:spcPct val="35000"/>
            </a:spcAft>
            <a:buNone/>
          </a:pPr>
          <a:r>
            <a:rPr lang="en-GB" sz="1800" b="1" i="0" kern="1200" dirty="0">
              <a:solidFill>
                <a:schemeClr val="accent1">
                  <a:lumMod val="75000"/>
                </a:schemeClr>
              </a:solidFill>
              <a:latin typeface="Arial" panose="020B0604020202020204" pitchFamily="34" charset="0"/>
              <a:cs typeface="Arial" panose="020B0604020202020204" pitchFamily="34" charset="0"/>
            </a:rPr>
            <a:t>A</a:t>
          </a:r>
          <a:r>
            <a:rPr lang="en-GB" sz="1800" b="0" i="0" kern="1200" dirty="0">
              <a:solidFill>
                <a:schemeClr val="accent1">
                  <a:lumMod val="75000"/>
                </a:schemeClr>
              </a:solidFill>
              <a:latin typeface="Arial" panose="020B0604020202020204" pitchFamily="34" charset="0"/>
              <a:cs typeface="Arial" panose="020B0604020202020204" pitchFamily="34" charset="0"/>
            </a:rPr>
            <a:t>ttainable – realistic and achievable within the budget time  resources, </a:t>
          </a:r>
          <a:r>
            <a:rPr lang="en-GB" sz="1800" kern="1200" dirty="0">
              <a:solidFill>
                <a:schemeClr val="accent1">
                  <a:lumMod val="75000"/>
                </a:schemeClr>
              </a:solidFill>
              <a:latin typeface="Arial" panose="020B0604020202020204" pitchFamily="34" charset="0"/>
              <a:cs typeface="Arial" panose="020B0604020202020204" pitchFamily="34" charset="0"/>
            </a:rPr>
            <a:t>&amp; </a:t>
          </a:r>
          <a:r>
            <a:rPr lang="en-GB" sz="1800" b="0" i="0" kern="1200" dirty="0">
              <a:solidFill>
                <a:schemeClr val="accent1">
                  <a:lumMod val="75000"/>
                </a:schemeClr>
              </a:solidFill>
              <a:latin typeface="Arial" panose="020B0604020202020204" pitchFamily="34" charset="0"/>
              <a:cs typeface="Arial" panose="020B0604020202020204" pitchFamily="34" charset="0"/>
            </a:rPr>
            <a:t>experience available</a:t>
          </a:r>
          <a:r>
            <a:rPr lang="en-GB" sz="1800" b="0" i="0" kern="1200" dirty="0">
              <a:latin typeface="Arial" panose="020B0604020202020204" pitchFamily="34" charset="0"/>
              <a:cs typeface="Arial" panose="020B0604020202020204" pitchFamily="34" charset="0"/>
            </a:rPr>
            <a:t>.</a:t>
          </a:r>
          <a:endParaRPr lang="en-US" sz="1800" kern="1200" dirty="0">
            <a:latin typeface="Arial" panose="020B0604020202020204" pitchFamily="34" charset="0"/>
            <a:cs typeface="Arial" panose="020B0604020202020204" pitchFamily="34" charset="0"/>
          </a:endParaRPr>
        </a:p>
      </dsp:txBody>
      <dsp:txXfrm>
        <a:off x="793356" y="1720446"/>
        <a:ext cx="6504258" cy="686888"/>
      </dsp:txXfrm>
    </dsp:sp>
    <dsp:sp modelId="{53C38A75-B8E7-44C5-AF1B-026966B40979}">
      <dsp:nvSpPr>
        <dsp:cNvPr id="0" name=""/>
        <dsp:cNvSpPr/>
      </dsp:nvSpPr>
      <dsp:spPr>
        <a:xfrm>
          <a:off x="0" y="2579056"/>
          <a:ext cx="7297615" cy="686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B799E9-54D3-4853-ABA3-9C26EB86AEA0}">
      <dsp:nvSpPr>
        <dsp:cNvPr id="0" name=""/>
        <dsp:cNvSpPr/>
      </dsp:nvSpPr>
      <dsp:spPr>
        <a:xfrm>
          <a:off x="207783" y="2733606"/>
          <a:ext cx="377788" cy="37778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2125D4C-880D-470A-8C9A-6DD773E5CE1F}">
      <dsp:nvSpPr>
        <dsp:cNvPr id="0" name=""/>
        <dsp:cNvSpPr/>
      </dsp:nvSpPr>
      <dsp:spPr>
        <a:xfrm>
          <a:off x="793356" y="2579056"/>
          <a:ext cx="6504258" cy="686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696" tIns="72696" rIns="72696" bIns="72696" numCol="1" spcCol="1270" anchor="ctr" anchorCtr="0">
          <a:noAutofit/>
        </a:bodyPr>
        <a:lstStyle/>
        <a:p>
          <a:pPr marL="0" lvl="0" indent="0" algn="l" defTabSz="800100">
            <a:lnSpc>
              <a:spcPct val="100000"/>
            </a:lnSpc>
            <a:spcBef>
              <a:spcPct val="0"/>
            </a:spcBef>
            <a:spcAft>
              <a:spcPct val="35000"/>
            </a:spcAft>
            <a:buNone/>
          </a:pPr>
          <a:r>
            <a:rPr lang="en-GB" sz="1800" b="1" i="0" kern="1200" dirty="0">
              <a:solidFill>
                <a:schemeClr val="accent1">
                  <a:lumMod val="75000"/>
                </a:schemeClr>
              </a:solidFill>
              <a:latin typeface="Arial" panose="020B0604020202020204" pitchFamily="34" charset="0"/>
              <a:cs typeface="Arial" panose="020B0604020202020204" pitchFamily="34" charset="0"/>
            </a:rPr>
            <a:t>R</a:t>
          </a:r>
          <a:r>
            <a:rPr lang="en-GB" sz="1800" b="0" i="0" kern="1200" dirty="0">
              <a:solidFill>
                <a:schemeClr val="accent1">
                  <a:lumMod val="75000"/>
                </a:schemeClr>
              </a:solidFill>
              <a:latin typeface="Arial" panose="020B0604020202020204" pitchFamily="34" charset="0"/>
              <a:cs typeface="Arial" panose="020B0604020202020204" pitchFamily="34" charset="0"/>
            </a:rPr>
            <a:t>elevant – align with your other goals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793356" y="2579056"/>
        <a:ext cx="6504258" cy="686888"/>
      </dsp:txXfrm>
    </dsp:sp>
    <dsp:sp modelId="{46B427C5-098B-4C57-8465-56EE07EE0F25}">
      <dsp:nvSpPr>
        <dsp:cNvPr id="0" name=""/>
        <dsp:cNvSpPr/>
      </dsp:nvSpPr>
      <dsp:spPr>
        <a:xfrm>
          <a:off x="0" y="3396234"/>
          <a:ext cx="7297615" cy="686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21D0CD-C3F5-4159-8485-0862B54D28D2}">
      <dsp:nvSpPr>
        <dsp:cNvPr id="0" name=""/>
        <dsp:cNvSpPr/>
      </dsp:nvSpPr>
      <dsp:spPr>
        <a:xfrm>
          <a:off x="207783" y="3592217"/>
          <a:ext cx="377788" cy="37778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5329F4E-1BBB-43AC-B2CC-1A6FA7452EA9}">
      <dsp:nvSpPr>
        <dsp:cNvPr id="0" name=""/>
        <dsp:cNvSpPr/>
      </dsp:nvSpPr>
      <dsp:spPr>
        <a:xfrm>
          <a:off x="793356" y="3437667"/>
          <a:ext cx="6504258" cy="686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696" tIns="72696" rIns="72696" bIns="72696" numCol="1" spcCol="1270" anchor="ctr" anchorCtr="0">
          <a:noAutofit/>
        </a:bodyPr>
        <a:lstStyle/>
        <a:p>
          <a:pPr marL="0" lvl="0" indent="0" algn="l" defTabSz="800100">
            <a:lnSpc>
              <a:spcPct val="100000"/>
            </a:lnSpc>
            <a:spcBef>
              <a:spcPct val="0"/>
            </a:spcBef>
            <a:spcAft>
              <a:spcPct val="35000"/>
            </a:spcAft>
            <a:buNone/>
          </a:pPr>
          <a:r>
            <a:rPr lang="en-GB" sz="1800" b="1" i="0" kern="1200" dirty="0">
              <a:solidFill>
                <a:schemeClr val="accent1">
                  <a:lumMod val="75000"/>
                </a:schemeClr>
              </a:solidFill>
              <a:latin typeface="Arial" panose="020B0604020202020204" pitchFamily="34" charset="0"/>
              <a:cs typeface="Arial" panose="020B0604020202020204" pitchFamily="34" charset="0"/>
            </a:rPr>
            <a:t>T</a:t>
          </a:r>
          <a:r>
            <a:rPr lang="en-GB" sz="1800" b="0" i="0" kern="1200" dirty="0">
              <a:solidFill>
                <a:schemeClr val="accent1">
                  <a:lumMod val="75000"/>
                </a:schemeClr>
              </a:solidFill>
              <a:latin typeface="Arial" panose="020B0604020202020204" pitchFamily="34" charset="0"/>
              <a:cs typeface="Arial" panose="020B0604020202020204" pitchFamily="34" charset="0"/>
            </a:rPr>
            <a:t>imely – has a finishing date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793356" y="3437667"/>
        <a:ext cx="6504258" cy="6868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1F9DE-9449-4A82-BBB8-AF020B52AA14}">
      <dsp:nvSpPr>
        <dsp:cNvPr id="0" name=""/>
        <dsp:cNvSpPr/>
      </dsp:nvSpPr>
      <dsp:spPr>
        <a:xfrm>
          <a:off x="0" y="432"/>
          <a:ext cx="781196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0798B7-CD43-4911-A349-65A84843B957}">
      <dsp:nvSpPr>
        <dsp:cNvPr id="0" name=""/>
        <dsp:cNvSpPr/>
      </dsp:nvSpPr>
      <dsp:spPr>
        <a:xfrm>
          <a:off x="0" y="432"/>
          <a:ext cx="7811965" cy="70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b="0" i="0" kern="1200" dirty="0">
              <a:solidFill>
                <a:schemeClr val="accent1"/>
              </a:solidFill>
              <a:latin typeface="Arial" panose="020B0604020202020204" pitchFamily="34" charset="0"/>
              <a:cs typeface="Arial" panose="020B0604020202020204" pitchFamily="34" charset="0"/>
            </a:rPr>
            <a:t>Allocate some time to monitor and  evaluate the progress you’ve made with your team. </a:t>
          </a:r>
          <a:endParaRPr lang="en-US" sz="1900" kern="1200" dirty="0">
            <a:solidFill>
              <a:schemeClr val="accent1"/>
            </a:solidFill>
            <a:latin typeface="Arial" panose="020B0604020202020204" pitchFamily="34" charset="0"/>
            <a:cs typeface="Arial" panose="020B0604020202020204" pitchFamily="34" charset="0"/>
          </a:endParaRPr>
        </a:p>
      </dsp:txBody>
      <dsp:txXfrm>
        <a:off x="0" y="432"/>
        <a:ext cx="7811965" cy="708160"/>
      </dsp:txXfrm>
    </dsp:sp>
    <dsp:sp modelId="{222F1CC4-1082-4FF0-957C-22A25057E4E9}">
      <dsp:nvSpPr>
        <dsp:cNvPr id="0" name=""/>
        <dsp:cNvSpPr/>
      </dsp:nvSpPr>
      <dsp:spPr>
        <a:xfrm>
          <a:off x="0" y="708592"/>
          <a:ext cx="7811965" cy="0"/>
        </a:xfrm>
        <a:prstGeom prst="line">
          <a:avLst/>
        </a:prstGeom>
        <a:solidFill>
          <a:schemeClr val="accent2">
            <a:hueOff val="200446"/>
            <a:satOff val="761"/>
            <a:lumOff val="-98"/>
            <a:alphaOff val="0"/>
          </a:schemeClr>
        </a:solidFill>
        <a:ln w="12700" cap="flat" cmpd="sng" algn="ctr">
          <a:solidFill>
            <a:schemeClr val="accent2">
              <a:hueOff val="200446"/>
              <a:satOff val="761"/>
              <a:lumOff val="-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174107-31AC-4785-92C2-A67261CE929E}">
      <dsp:nvSpPr>
        <dsp:cNvPr id="0" name=""/>
        <dsp:cNvSpPr/>
      </dsp:nvSpPr>
      <dsp:spPr>
        <a:xfrm>
          <a:off x="0" y="708592"/>
          <a:ext cx="7811965" cy="70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b="0" i="0" kern="1200" dirty="0">
              <a:solidFill>
                <a:schemeClr val="accent1"/>
              </a:solidFill>
              <a:latin typeface="Arial" panose="020B0604020202020204" pitchFamily="34" charset="0"/>
              <a:cs typeface="Arial" panose="020B0604020202020204" pitchFamily="34" charset="0"/>
            </a:rPr>
            <a:t>You can mark tasks that are completed as done on this final action plan, bringing attention to how you’ve progressed toward the goal.</a:t>
          </a:r>
          <a:endParaRPr lang="en-US" sz="1900" kern="1200" dirty="0">
            <a:solidFill>
              <a:schemeClr val="accent1"/>
            </a:solidFill>
            <a:latin typeface="Arial" panose="020B0604020202020204" pitchFamily="34" charset="0"/>
            <a:cs typeface="Arial" panose="020B0604020202020204" pitchFamily="34" charset="0"/>
          </a:endParaRPr>
        </a:p>
      </dsp:txBody>
      <dsp:txXfrm>
        <a:off x="0" y="708592"/>
        <a:ext cx="7811965" cy="708160"/>
      </dsp:txXfrm>
    </dsp:sp>
    <dsp:sp modelId="{5EA56502-3297-486C-927C-9EEC45BC5E87}">
      <dsp:nvSpPr>
        <dsp:cNvPr id="0" name=""/>
        <dsp:cNvSpPr/>
      </dsp:nvSpPr>
      <dsp:spPr>
        <a:xfrm>
          <a:off x="0" y="1416753"/>
          <a:ext cx="7811965" cy="0"/>
        </a:xfrm>
        <a:prstGeom prst="line">
          <a:avLst/>
        </a:prstGeom>
        <a:solidFill>
          <a:schemeClr val="accent2">
            <a:hueOff val="400892"/>
            <a:satOff val="1522"/>
            <a:lumOff val="-196"/>
            <a:alphaOff val="0"/>
          </a:schemeClr>
        </a:solidFill>
        <a:ln w="12700" cap="flat" cmpd="sng" algn="ctr">
          <a:solidFill>
            <a:schemeClr val="accent2">
              <a:hueOff val="400892"/>
              <a:satOff val="1522"/>
              <a:lumOff val="-1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628A6B-62F5-4722-92E8-D8FAF6BF31D0}">
      <dsp:nvSpPr>
        <dsp:cNvPr id="0" name=""/>
        <dsp:cNvSpPr/>
      </dsp:nvSpPr>
      <dsp:spPr>
        <a:xfrm>
          <a:off x="0" y="1416753"/>
          <a:ext cx="7811965" cy="70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b="0" i="0" kern="1200" dirty="0">
              <a:solidFill>
                <a:schemeClr val="accent1"/>
              </a:solidFill>
              <a:latin typeface="Arial" panose="020B0604020202020204" pitchFamily="34" charset="0"/>
              <a:cs typeface="Arial" panose="020B0604020202020204" pitchFamily="34" charset="0"/>
            </a:rPr>
            <a:t>This will also bring out the tasks that are pending or delayed, in which case you need to figure out why and find suitable solutions. </a:t>
          </a:r>
          <a:endParaRPr lang="en-US" sz="1900" kern="1200" dirty="0">
            <a:solidFill>
              <a:schemeClr val="accent1"/>
            </a:solidFill>
            <a:latin typeface="Arial" panose="020B0604020202020204" pitchFamily="34" charset="0"/>
            <a:cs typeface="Arial" panose="020B0604020202020204" pitchFamily="34" charset="0"/>
          </a:endParaRPr>
        </a:p>
      </dsp:txBody>
      <dsp:txXfrm>
        <a:off x="0" y="1416753"/>
        <a:ext cx="7811965" cy="708160"/>
      </dsp:txXfrm>
    </dsp:sp>
    <dsp:sp modelId="{F8E0D7E2-A612-4162-8D8C-FC4EED8AC4D8}">
      <dsp:nvSpPr>
        <dsp:cNvPr id="0" name=""/>
        <dsp:cNvSpPr/>
      </dsp:nvSpPr>
      <dsp:spPr>
        <a:xfrm>
          <a:off x="0" y="2124914"/>
          <a:ext cx="7811965" cy="0"/>
        </a:xfrm>
        <a:prstGeom prst="line">
          <a:avLst/>
        </a:prstGeom>
        <a:solidFill>
          <a:schemeClr val="accent2">
            <a:hueOff val="601338"/>
            <a:satOff val="2282"/>
            <a:lumOff val="-294"/>
            <a:alphaOff val="0"/>
          </a:schemeClr>
        </a:solidFill>
        <a:ln w="12700" cap="flat" cmpd="sng" algn="ctr">
          <a:solidFill>
            <a:schemeClr val="accent2">
              <a:hueOff val="601338"/>
              <a:satOff val="2282"/>
              <a:lumOff val="-29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DA2F4C-C93D-42C8-8496-AB017A75D06B}">
      <dsp:nvSpPr>
        <dsp:cNvPr id="0" name=""/>
        <dsp:cNvSpPr/>
      </dsp:nvSpPr>
      <dsp:spPr>
        <a:xfrm>
          <a:off x="0" y="2124914"/>
          <a:ext cx="7811965" cy="70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solidFill>
                <a:schemeClr val="accent1"/>
              </a:solidFill>
              <a:latin typeface="Arial" panose="020B0604020202020204" pitchFamily="34" charset="0"/>
              <a:cs typeface="Arial" panose="020B0604020202020204" pitchFamily="34" charset="0"/>
            </a:rPr>
            <a:t>T</a:t>
          </a:r>
          <a:r>
            <a:rPr lang="en-GB" sz="1900" b="0" i="0" kern="1200" dirty="0">
              <a:solidFill>
                <a:schemeClr val="accent1"/>
              </a:solidFill>
              <a:latin typeface="Arial" panose="020B0604020202020204" pitchFamily="34" charset="0"/>
              <a:cs typeface="Arial" panose="020B0604020202020204" pitchFamily="34" charset="0"/>
            </a:rPr>
            <a:t>hen update the action plan accordingly. </a:t>
          </a:r>
          <a:endParaRPr lang="en-US" sz="1900" kern="1200" dirty="0">
            <a:solidFill>
              <a:schemeClr val="accent1"/>
            </a:solidFill>
            <a:latin typeface="Arial" panose="020B0604020202020204" pitchFamily="34" charset="0"/>
            <a:cs typeface="Arial" panose="020B0604020202020204" pitchFamily="34" charset="0"/>
          </a:endParaRPr>
        </a:p>
      </dsp:txBody>
      <dsp:txXfrm>
        <a:off x="0" y="2124914"/>
        <a:ext cx="7811965" cy="708160"/>
      </dsp:txXfrm>
    </dsp:sp>
    <dsp:sp modelId="{ECBA710E-DCD5-4EC2-9095-2AC76391D152}">
      <dsp:nvSpPr>
        <dsp:cNvPr id="0" name=""/>
        <dsp:cNvSpPr/>
      </dsp:nvSpPr>
      <dsp:spPr>
        <a:xfrm>
          <a:off x="0" y="2833075"/>
          <a:ext cx="7811965" cy="0"/>
        </a:xfrm>
        <a:prstGeom prst="line">
          <a:avLst/>
        </a:prstGeom>
        <a:solidFill>
          <a:schemeClr val="accent2">
            <a:hueOff val="801784"/>
            <a:satOff val="3043"/>
            <a:lumOff val="-392"/>
            <a:alphaOff val="0"/>
          </a:schemeClr>
        </a:solidFill>
        <a:ln w="12700" cap="flat" cmpd="sng" algn="ctr">
          <a:solidFill>
            <a:schemeClr val="accent2">
              <a:hueOff val="801784"/>
              <a:satOff val="3043"/>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72F7D6-65EB-499A-B069-0836271F3C73}">
      <dsp:nvSpPr>
        <dsp:cNvPr id="0" name=""/>
        <dsp:cNvSpPr/>
      </dsp:nvSpPr>
      <dsp:spPr>
        <a:xfrm>
          <a:off x="0" y="2833075"/>
          <a:ext cx="7811965" cy="70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solidFill>
                <a:schemeClr val="accent1"/>
              </a:solidFill>
              <a:latin typeface="Arial" panose="020B0604020202020204" pitchFamily="34" charset="0"/>
              <a:cs typeface="Arial" panose="020B0604020202020204" pitchFamily="34" charset="0"/>
            </a:rPr>
            <a:t>The plan can be very fluid and interchangeable – evolving depending upon issues.</a:t>
          </a:r>
          <a:endParaRPr lang="en-US" sz="1900" kern="1200" dirty="0">
            <a:solidFill>
              <a:schemeClr val="accent1"/>
            </a:solidFill>
            <a:latin typeface="Arial" panose="020B0604020202020204" pitchFamily="34" charset="0"/>
            <a:cs typeface="Arial" panose="020B0604020202020204" pitchFamily="34" charset="0"/>
          </a:endParaRPr>
        </a:p>
      </dsp:txBody>
      <dsp:txXfrm>
        <a:off x="0" y="2833075"/>
        <a:ext cx="7811965" cy="708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7482A-618F-4DF4-BB4A-A20B9B92770E}">
      <dsp:nvSpPr>
        <dsp:cNvPr id="0" name=""/>
        <dsp:cNvSpPr/>
      </dsp:nvSpPr>
      <dsp:spPr>
        <a:xfrm>
          <a:off x="0" y="2258"/>
          <a:ext cx="7365258" cy="5665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First UK Maternity Unit to sign up for the RCM Caring for you campaign in 2016. </a:t>
          </a:r>
          <a:endParaRPr lang="en-US" sz="2000" kern="1200" dirty="0">
            <a:latin typeface="Arial" panose="020B0604020202020204" pitchFamily="34" charset="0"/>
            <a:cs typeface="Arial" panose="020B0604020202020204" pitchFamily="34" charset="0"/>
          </a:endParaRPr>
        </a:p>
      </dsp:txBody>
      <dsp:txXfrm>
        <a:off x="27656" y="29914"/>
        <a:ext cx="7309946" cy="511218"/>
      </dsp:txXfrm>
    </dsp:sp>
    <dsp:sp modelId="{00AD4837-68F2-4B1F-B1EA-3539E531EBAB}">
      <dsp:nvSpPr>
        <dsp:cNvPr id="0" name=""/>
        <dsp:cNvSpPr/>
      </dsp:nvSpPr>
      <dsp:spPr>
        <a:xfrm>
          <a:off x="0" y="568789"/>
          <a:ext cx="7365258" cy="2551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3847"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Staff survey action plan agreed. </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Speak out safely campaign shared.</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Staff engagement forums established.</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Staff side engagement and HR commitment</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Staff Health and Wellbeing action plan drawn up.</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Recruitment of staff to be  increased</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Staff support &amp; retention.</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Focused Educational support for revalidation &amp; appraisals.</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Divisional HR and E&amp;D leads providing support.</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To establish RCM Caring for You and St Mary’s What Matters to Me Campaign through  partnership working.</a:t>
          </a:r>
          <a:endParaRPr lang="en-US" sz="2000" kern="1200" dirty="0">
            <a:latin typeface="Arial" panose="020B0604020202020204" pitchFamily="34" charset="0"/>
            <a:cs typeface="Arial" panose="020B0604020202020204" pitchFamily="34" charset="0"/>
          </a:endParaRPr>
        </a:p>
      </dsp:txBody>
      <dsp:txXfrm>
        <a:off x="0" y="568789"/>
        <a:ext cx="7365258" cy="25513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E18527-EFE8-48F2-8850-A1DBCA240CF1}">
      <dsp:nvSpPr>
        <dsp:cNvPr id="0" name=""/>
        <dsp:cNvSpPr/>
      </dsp:nvSpPr>
      <dsp:spPr>
        <a:xfrm>
          <a:off x="67396" y="59751"/>
          <a:ext cx="725801" cy="725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B80E85-B523-4E71-B417-D1A22F865422}">
      <dsp:nvSpPr>
        <dsp:cNvPr id="0" name=""/>
        <dsp:cNvSpPr/>
      </dsp:nvSpPr>
      <dsp:spPr>
        <a:xfrm>
          <a:off x="219814" y="212170"/>
          <a:ext cx="420964" cy="4209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33EFF8-A0BA-4B35-8CD3-9178B5F73208}">
      <dsp:nvSpPr>
        <dsp:cNvPr id="0" name=""/>
        <dsp:cNvSpPr/>
      </dsp:nvSpPr>
      <dsp:spPr>
        <a:xfrm>
          <a:off x="948726" y="59751"/>
          <a:ext cx="1710817" cy="72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Each area introducing more opportunities to ask What Matters To Me.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948726" y="59751"/>
        <a:ext cx="1710817" cy="725801"/>
      </dsp:txXfrm>
    </dsp:sp>
    <dsp:sp modelId="{3F9B09DB-52B3-4A4F-B076-350D4A85B7C0}">
      <dsp:nvSpPr>
        <dsp:cNvPr id="0" name=""/>
        <dsp:cNvSpPr/>
      </dsp:nvSpPr>
      <dsp:spPr>
        <a:xfrm>
          <a:off x="2957641" y="59751"/>
          <a:ext cx="725801" cy="725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698BC5-E557-44BB-87FE-2BFCBACC525B}">
      <dsp:nvSpPr>
        <dsp:cNvPr id="0" name=""/>
        <dsp:cNvSpPr/>
      </dsp:nvSpPr>
      <dsp:spPr>
        <a:xfrm>
          <a:off x="3110059" y="212170"/>
          <a:ext cx="420964" cy="4209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59768F-DBCF-474E-B112-68BBA8E8ADC5}">
      <dsp:nvSpPr>
        <dsp:cNvPr id="0" name=""/>
        <dsp:cNvSpPr/>
      </dsp:nvSpPr>
      <dsp:spPr>
        <a:xfrm>
          <a:off x="3870143" y="52842"/>
          <a:ext cx="1648475" cy="739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Recognise the challenges in different areas to make it meaningful &amp; not tokenistic.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3870143" y="52842"/>
        <a:ext cx="1648475" cy="739620"/>
      </dsp:txXfrm>
    </dsp:sp>
    <dsp:sp modelId="{9ACAA825-02EC-42D3-95E8-25D635F3669A}">
      <dsp:nvSpPr>
        <dsp:cNvPr id="0" name=""/>
        <dsp:cNvSpPr/>
      </dsp:nvSpPr>
      <dsp:spPr>
        <a:xfrm>
          <a:off x="67396" y="1384090"/>
          <a:ext cx="725801" cy="725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4446FC-3FEF-429A-A48E-90E263371909}">
      <dsp:nvSpPr>
        <dsp:cNvPr id="0" name=""/>
        <dsp:cNvSpPr/>
      </dsp:nvSpPr>
      <dsp:spPr>
        <a:xfrm>
          <a:off x="219814" y="1536509"/>
          <a:ext cx="420964" cy="4209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6827B2-CE15-474D-BE1F-559C53FC6E12}">
      <dsp:nvSpPr>
        <dsp:cNvPr id="0" name=""/>
        <dsp:cNvSpPr/>
      </dsp:nvSpPr>
      <dsp:spPr>
        <a:xfrm>
          <a:off x="948726" y="1384090"/>
          <a:ext cx="1710817" cy="72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Supporting our Champions / leaders</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948726" y="1384090"/>
        <a:ext cx="1710817" cy="725801"/>
      </dsp:txXfrm>
    </dsp:sp>
    <dsp:sp modelId="{E9C26F7C-4C8C-4924-9965-AD5944B8FC7C}">
      <dsp:nvSpPr>
        <dsp:cNvPr id="0" name=""/>
        <dsp:cNvSpPr/>
      </dsp:nvSpPr>
      <dsp:spPr>
        <a:xfrm>
          <a:off x="2957641" y="1384090"/>
          <a:ext cx="725801" cy="725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B40C7D-9944-40D0-92C9-5350C83DB822}">
      <dsp:nvSpPr>
        <dsp:cNvPr id="0" name=""/>
        <dsp:cNvSpPr/>
      </dsp:nvSpPr>
      <dsp:spPr>
        <a:xfrm>
          <a:off x="3110059" y="1536509"/>
          <a:ext cx="420964" cy="4209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FAB0FF-FFBE-4CCD-BCB0-27256991D357}">
      <dsp:nvSpPr>
        <dsp:cNvPr id="0" name=""/>
        <dsp:cNvSpPr/>
      </dsp:nvSpPr>
      <dsp:spPr>
        <a:xfrm>
          <a:off x="3838971" y="1384090"/>
          <a:ext cx="1710817" cy="72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Celebrating achievements</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3838971" y="1384090"/>
        <a:ext cx="1710817" cy="725801"/>
      </dsp:txXfrm>
    </dsp:sp>
    <dsp:sp modelId="{0EC35FEA-8CD8-499E-AA93-B70EC8B7CD5F}">
      <dsp:nvSpPr>
        <dsp:cNvPr id="0" name=""/>
        <dsp:cNvSpPr/>
      </dsp:nvSpPr>
      <dsp:spPr>
        <a:xfrm>
          <a:off x="67396" y="2701520"/>
          <a:ext cx="725801" cy="725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47608B-D3A5-49BD-AAFA-758C9BA8550D}">
      <dsp:nvSpPr>
        <dsp:cNvPr id="0" name=""/>
        <dsp:cNvSpPr/>
      </dsp:nvSpPr>
      <dsp:spPr>
        <a:xfrm>
          <a:off x="219814" y="2853938"/>
          <a:ext cx="420964" cy="42096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28163-BEA9-49C1-A24E-71FE95F62B33}">
      <dsp:nvSpPr>
        <dsp:cNvPr id="0" name=""/>
        <dsp:cNvSpPr/>
      </dsp:nvSpPr>
      <dsp:spPr>
        <a:xfrm>
          <a:off x="948726" y="2701520"/>
          <a:ext cx="1710817" cy="72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Listening and responding to areas of concerns – more local resolution and you said / we did.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948726" y="2701520"/>
        <a:ext cx="1710817" cy="725801"/>
      </dsp:txXfrm>
    </dsp:sp>
    <dsp:sp modelId="{A8C38EAC-0005-4ACC-9C4E-3C9C71172F1A}">
      <dsp:nvSpPr>
        <dsp:cNvPr id="0" name=""/>
        <dsp:cNvSpPr/>
      </dsp:nvSpPr>
      <dsp:spPr>
        <a:xfrm>
          <a:off x="2957641" y="2701520"/>
          <a:ext cx="725801" cy="725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A4490E-A17B-4EA6-82A8-AAB6D91EFF02}">
      <dsp:nvSpPr>
        <dsp:cNvPr id="0" name=""/>
        <dsp:cNvSpPr/>
      </dsp:nvSpPr>
      <dsp:spPr>
        <a:xfrm>
          <a:off x="3110059" y="2853938"/>
          <a:ext cx="420964" cy="42096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D097E7-CB61-4380-8945-E76FB5A544B5}">
      <dsp:nvSpPr>
        <dsp:cNvPr id="0" name=""/>
        <dsp:cNvSpPr/>
      </dsp:nvSpPr>
      <dsp:spPr>
        <a:xfrm>
          <a:off x="3838971" y="2701520"/>
          <a:ext cx="1710817" cy="72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Inclusion in transformation &amp; service Improvement activities</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3838971" y="2701520"/>
        <a:ext cx="1710817" cy="7258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0D56DA-4ED1-4EAD-B6AD-4FC326312072}">
      <dsp:nvSpPr>
        <dsp:cNvPr id="0" name=""/>
        <dsp:cNvSpPr/>
      </dsp:nvSpPr>
      <dsp:spPr>
        <a:xfrm>
          <a:off x="897009" y="817"/>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PMA’s have continued to support RCS sessions which have had really positive feedback. </a:t>
          </a:r>
          <a:endParaRPr lang="en-US" sz="1200" kern="1200" dirty="0">
            <a:latin typeface="Arial" panose="020B0604020202020204" pitchFamily="34" charset="0"/>
            <a:cs typeface="Arial" panose="020B0604020202020204" pitchFamily="34" charset="0"/>
          </a:endParaRPr>
        </a:p>
      </dsp:txBody>
      <dsp:txXfrm>
        <a:off x="897009" y="817"/>
        <a:ext cx="1839394" cy="1103636"/>
      </dsp:txXfrm>
    </dsp:sp>
    <dsp:sp modelId="{21B62847-F2CC-43B6-9F9F-E077DB9EB448}">
      <dsp:nvSpPr>
        <dsp:cNvPr id="0" name=""/>
        <dsp:cNvSpPr/>
      </dsp:nvSpPr>
      <dsp:spPr>
        <a:xfrm>
          <a:off x="2920343" y="817"/>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HOM  door is always open and visible in the unit everyday talking to the staff and keeping them updated.</a:t>
          </a:r>
          <a:endParaRPr lang="en-US" sz="1200" kern="1200">
            <a:latin typeface="Arial" panose="020B0604020202020204" pitchFamily="34" charset="0"/>
            <a:cs typeface="Arial" panose="020B0604020202020204" pitchFamily="34" charset="0"/>
          </a:endParaRPr>
        </a:p>
      </dsp:txBody>
      <dsp:txXfrm>
        <a:off x="2920343" y="817"/>
        <a:ext cx="1839394" cy="1103636"/>
      </dsp:txXfrm>
    </dsp:sp>
    <dsp:sp modelId="{33661ADF-7C53-43A2-9F08-AFB74EAF2B9B}">
      <dsp:nvSpPr>
        <dsp:cNvPr id="0" name=""/>
        <dsp:cNvSpPr/>
      </dsp:nvSpPr>
      <dsp:spPr>
        <a:xfrm>
          <a:off x="4943677" y="817"/>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HOM safety walk round every month and ask staff re any concerns and address every concern which is fed back to them.</a:t>
          </a:r>
          <a:endParaRPr lang="en-US" sz="1200" kern="1200">
            <a:latin typeface="Arial" panose="020B0604020202020204" pitchFamily="34" charset="0"/>
            <a:cs typeface="Arial" panose="020B0604020202020204" pitchFamily="34" charset="0"/>
          </a:endParaRPr>
        </a:p>
      </dsp:txBody>
      <dsp:txXfrm>
        <a:off x="4943677" y="817"/>
        <a:ext cx="1839394" cy="1103636"/>
      </dsp:txXfrm>
    </dsp:sp>
    <dsp:sp modelId="{1C2BAE69-4E70-4814-843A-E75E6DF05C7A}">
      <dsp:nvSpPr>
        <dsp:cNvPr id="0" name=""/>
        <dsp:cNvSpPr/>
      </dsp:nvSpPr>
      <dsp:spPr>
        <a:xfrm>
          <a:off x="897009" y="1288393"/>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Keep in touch with all staff who are offered a job pre commencing at the Trust </a:t>
          </a:r>
          <a:endParaRPr lang="en-US" sz="1200" kern="1200">
            <a:latin typeface="Arial" panose="020B0604020202020204" pitchFamily="34" charset="0"/>
            <a:cs typeface="Arial" panose="020B0604020202020204" pitchFamily="34" charset="0"/>
          </a:endParaRPr>
        </a:p>
      </dsp:txBody>
      <dsp:txXfrm>
        <a:off x="897009" y="1288393"/>
        <a:ext cx="1839394" cy="1103636"/>
      </dsp:txXfrm>
    </dsp:sp>
    <dsp:sp modelId="{32032EA9-1EA8-42BC-BEAA-7B148696F908}">
      <dsp:nvSpPr>
        <dsp:cNvPr id="0" name=""/>
        <dsp:cNvSpPr/>
      </dsp:nvSpPr>
      <dsp:spPr>
        <a:xfrm>
          <a:off x="2920343" y="1288393"/>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Excellent preceptorship program with bespoke support from our Education Team.</a:t>
          </a:r>
          <a:endParaRPr lang="en-US" sz="1200" kern="1200">
            <a:latin typeface="Arial" panose="020B0604020202020204" pitchFamily="34" charset="0"/>
            <a:cs typeface="Arial" panose="020B0604020202020204" pitchFamily="34" charset="0"/>
          </a:endParaRPr>
        </a:p>
      </dsp:txBody>
      <dsp:txXfrm>
        <a:off x="2920343" y="1288393"/>
        <a:ext cx="1839394" cy="1103636"/>
      </dsp:txXfrm>
    </dsp:sp>
    <dsp:sp modelId="{C78BDB51-3D0C-45B9-97F1-3C489ECB2D4E}">
      <dsp:nvSpPr>
        <dsp:cNvPr id="0" name=""/>
        <dsp:cNvSpPr/>
      </dsp:nvSpPr>
      <dsp:spPr>
        <a:xfrm>
          <a:off x="4943677" y="1288393"/>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Wythenshawe have led the way in offering full preceptorship in community which we hope to follow on all sites as this is something some staff wanted.</a:t>
          </a:r>
          <a:endParaRPr lang="en-US" sz="1200" kern="1200">
            <a:latin typeface="Arial" panose="020B0604020202020204" pitchFamily="34" charset="0"/>
            <a:cs typeface="Arial" panose="020B0604020202020204" pitchFamily="34" charset="0"/>
          </a:endParaRPr>
        </a:p>
      </dsp:txBody>
      <dsp:txXfrm>
        <a:off x="4943677" y="1288393"/>
        <a:ext cx="1839394" cy="1103636"/>
      </dsp:txXfrm>
    </dsp:sp>
    <dsp:sp modelId="{E76E7DFC-809C-4E45-999C-32FB89D1EBBA}">
      <dsp:nvSpPr>
        <dsp:cNvPr id="0" name=""/>
        <dsp:cNvSpPr/>
      </dsp:nvSpPr>
      <dsp:spPr>
        <a:xfrm>
          <a:off x="897009" y="2575969"/>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Staff kept up to date re staffing and recruitment progress - via posters , core huddles and team meetings via the ward managers.</a:t>
          </a:r>
          <a:endParaRPr lang="en-US" sz="1200" kern="1200">
            <a:latin typeface="Arial" panose="020B0604020202020204" pitchFamily="34" charset="0"/>
            <a:cs typeface="Arial" panose="020B0604020202020204" pitchFamily="34" charset="0"/>
          </a:endParaRPr>
        </a:p>
      </dsp:txBody>
      <dsp:txXfrm>
        <a:off x="897009" y="2575969"/>
        <a:ext cx="1839394" cy="1103636"/>
      </dsp:txXfrm>
    </dsp:sp>
    <dsp:sp modelId="{C8499D99-0DEF-4EE6-B8D2-7092301BED33}">
      <dsp:nvSpPr>
        <dsp:cNvPr id="0" name=""/>
        <dsp:cNvSpPr/>
      </dsp:nvSpPr>
      <dsp:spPr>
        <a:xfrm>
          <a:off x="2920343" y="2575969"/>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Celebrate excellence through excellent reporting and each area support staff member of the month.</a:t>
          </a:r>
          <a:endParaRPr lang="en-US" sz="1200" kern="1200">
            <a:latin typeface="Arial" panose="020B0604020202020204" pitchFamily="34" charset="0"/>
            <a:cs typeface="Arial" panose="020B0604020202020204" pitchFamily="34" charset="0"/>
          </a:endParaRPr>
        </a:p>
      </dsp:txBody>
      <dsp:txXfrm>
        <a:off x="2920343" y="2575969"/>
        <a:ext cx="1839394" cy="1103636"/>
      </dsp:txXfrm>
    </dsp:sp>
    <dsp:sp modelId="{FDC3722B-2179-408C-B689-09E2160E1ABF}">
      <dsp:nvSpPr>
        <dsp:cNvPr id="0" name=""/>
        <dsp:cNvSpPr/>
      </dsp:nvSpPr>
      <dsp:spPr>
        <a:xfrm>
          <a:off x="4943677" y="2575969"/>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DOM &amp; HOM’s meet with the teams and RCM regional officer -  very positive. </a:t>
          </a:r>
          <a:endParaRPr lang="en-US" sz="1200" kern="1200">
            <a:latin typeface="Arial" panose="020B0604020202020204" pitchFamily="34" charset="0"/>
            <a:cs typeface="Arial" panose="020B0604020202020204" pitchFamily="34" charset="0"/>
          </a:endParaRPr>
        </a:p>
      </dsp:txBody>
      <dsp:txXfrm>
        <a:off x="4943677" y="2575969"/>
        <a:ext cx="1839394" cy="1103636"/>
      </dsp:txXfrm>
    </dsp:sp>
    <dsp:sp modelId="{EDEDECA8-CEB3-4193-B319-FCD19CD01DF3}">
      <dsp:nvSpPr>
        <dsp:cNvPr id="0" name=""/>
        <dsp:cNvSpPr/>
      </dsp:nvSpPr>
      <dsp:spPr>
        <a:xfrm>
          <a:off x="897009" y="3863545"/>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Recruitment and returners very positive – MFT a very popular choice.</a:t>
          </a:r>
          <a:endParaRPr lang="en-US" sz="1200" kern="1200" dirty="0">
            <a:latin typeface="Arial" panose="020B0604020202020204" pitchFamily="34" charset="0"/>
            <a:cs typeface="Arial" panose="020B0604020202020204" pitchFamily="34" charset="0"/>
          </a:endParaRPr>
        </a:p>
      </dsp:txBody>
      <dsp:txXfrm>
        <a:off x="897009" y="3863545"/>
        <a:ext cx="1839394" cy="1103636"/>
      </dsp:txXfrm>
    </dsp:sp>
    <dsp:sp modelId="{1AA04370-4D83-438E-82FA-52A00329698E}">
      <dsp:nvSpPr>
        <dsp:cNvPr id="0" name=""/>
        <dsp:cNvSpPr/>
      </dsp:nvSpPr>
      <dsp:spPr>
        <a:xfrm>
          <a:off x="2920343" y="3863545"/>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latin typeface="Arial" panose="020B0604020202020204" pitchFamily="34" charset="0"/>
              <a:cs typeface="Arial" panose="020B0604020202020204" pitchFamily="34" charset="0"/>
            </a:rPr>
            <a:t>HOM meets with the RCM reps each month which  going incredibly well as the team were very visible with roving rep days each month.  </a:t>
          </a:r>
          <a:endParaRPr lang="en-US" sz="1200" kern="1200">
            <a:latin typeface="Arial" panose="020B0604020202020204" pitchFamily="34" charset="0"/>
            <a:cs typeface="Arial" panose="020B0604020202020204" pitchFamily="34" charset="0"/>
          </a:endParaRPr>
        </a:p>
      </dsp:txBody>
      <dsp:txXfrm>
        <a:off x="2920343" y="3863545"/>
        <a:ext cx="1839394" cy="1103636"/>
      </dsp:txXfrm>
    </dsp:sp>
    <dsp:sp modelId="{849AB154-13E8-4CA5-91ED-EE99700966FE}">
      <dsp:nvSpPr>
        <dsp:cNvPr id="0" name=""/>
        <dsp:cNvSpPr/>
      </dsp:nvSpPr>
      <dsp:spPr>
        <a:xfrm>
          <a:off x="4943677" y="3863545"/>
          <a:ext cx="1839394" cy="11036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Awaiting  staff survey results yet but overall the culture in the units feels positive.</a:t>
          </a:r>
          <a:endParaRPr lang="en-US" sz="1200" kern="1200" dirty="0">
            <a:latin typeface="Arial" panose="020B0604020202020204" pitchFamily="34" charset="0"/>
            <a:cs typeface="Arial" panose="020B0604020202020204" pitchFamily="34" charset="0"/>
          </a:endParaRPr>
        </a:p>
      </dsp:txBody>
      <dsp:txXfrm>
        <a:off x="4943677" y="3863545"/>
        <a:ext cx="1839394" cy="110363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77A61-DFBD-472E-9456-12F42268DAED}" type="datetimeFigureOut">
              <a:rPr lang="en-GB" smtClean="0"/>
              <a:t>12/09/2023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D90F-C000-4096-8595-F949B719DC5D}" type="slidenum">
              <a:rPr lang="en-GB" smtClean="0"/>
              <a:t>‹#›</a:t>
            </a:fld>
            <a:endParaRPr lang="en-GB"/>
          </a:p>
        </p:txBody>
      </p:sp>
    </p:spTree>
    <p:extLst>
      <p:ext uri="{BB962C8B-B14F-4D97-AF65-F5344CB8AC3E}">
        <p14:creationId xmlns:p14="http://schemas.microsoft.com/office/powerpoint/2010/main" val="425769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reately.com/lp/flowchart-software/"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creately.com/lp/table-chart-maker/" TargetMode="External"/><Relationship Id="rId4" Type="http://schemas.openxmlformats.org/officeDocument/2006/relationships/hyperlink" Target="https://creately.com/lp/gantt-chart-maker-online/"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202122"/>
                </a:solidFill>
                <a:effectLst/>
                <a:latin typeface="Arial" panose="020B0604020202020204" pitchFamily="34" charset="0"/>
              </a:rPr>
              <a:t>Producing an action plan is beneficial not only for individual basis but also for the organisation/employer., enables project managers or any member of a group to monitor their progress and take each task step-by-step, and efficiently. The advantage of doing this is, it allows you to develop a structured plan for the end goal you intend to achieve. Furthermore, it provides the team with appropriate foundations, prioritising the amount of time you spend on each task and prevent any side-tracking that may occur. Also creating a bond within a team, as each member is aware of their individual role, as well as providing necessary information to ensure success of the project – Using a SMART plan helps to remain focused and efficient.</a:t>
            </a:r>
            <a:endParaRPr lang="en-GB" dirty="0"/>
          </a:p>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2</a:t>
            </a:fld>
            <a:endParaRPr lang="en-GB"/>
          </a:p>
        </p:txBody>
      </p:sp>
    </p:spTree>
    <p:extLst>
      <p:ext uri="{BB962C8B-B14F-4D97-AF65-F5344CB8AC3E}">
        <p14:creationId xmlns:p14="http://schemas.microsoft.com/office/powerpoint/2010/main" val="188342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3</a:t>
            </a:fld>
            <a:endParaRPr lang="en-GB"/>
          </a:p>
        </p:txBody>
      </p:sp>
    </p:spTree>
    <p:extLst>
      <p:ext uri="{BB962C8B-B14F-4D97-AF65-F5344CB8AC3E}">
        <p14:creationId xmlns:p14="http://schemas.microsoft.com/office/powerpoint/2010/main" val="110823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4</a:t>
            </a:fld>
            <a:endParaRPr lang="en-GB"/>
          </a:p>
        </p:txBody>
      </p:sp>
    </p:spTree>
    <p:extLst>
      <p:ext uri="{BB962C8B-B14F-4D97-AF65-F5344CB8AC3E}">
        <p14:creationId xmlns:p14="http://schemas.microsoft.com/office/powerpoint/2010/main" val="2432250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5</a:t>
            </a:fld>
            <a:endParaRPr lang="en-GB"/>
          </a:p>
        </p:txBody>
      </p:sp>
    </p:spTree>
    <p:extLst>
      <p:ext uri="{BB962C8B-B14F-4D97-AF65-F5344CB8AC3E}">
        <p14:creationId xmlns:p14="http://schemas.microsoft.com/office/powerpoint/2010/main" val="6637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l"/>
            <a:r>
              <a:rPr lang="en-GB" b="0" i="0" dirty="0">
                <a:solidFill>
                  <a:srgbClr val="3F3F3F"/>
                </a:solidFill>
                <a:effectLst/>
                <a:latin typeface="roboto-regular"/>
              </a:rPr>
              <a:t>The point of this step is to create something that everyone can understand at a glance and that can be shared with everyone. </a:t>
            </a:r>
          </a:p>
          <a:p>
            <a:pPr algn="l"/>
            <a:r>
              <a:rPr lang="en-GB" b="0" i="0" dirty="0">
                <a:solidFill>
                  <a:srgbClr val="3F3F3F"/>
                </a:solidFill>
                <a:effectLst/>
                <a:latin typeface="roboto-regular"/>
              </a:rPr>
              <a:t>Whether your action plan comes in the shape of a </a:t>
            </a:r>
            <a:r>
              <a:rPr lang="en-GB" b="0" i="0" u="none" strike="noStrike" dirty="0">
                <a:solidFill>
                  <a:srgbClr val="1D6357"/>
                </a:solidFill>
                <a:effectLst/>
                <a:latin typeface="roboto-regular"/>
                <a:hlinkClick r:id="rId3"/>
              </a:rPr>
              <a:t>flowchart</a:t>
            </a:r>
            <a:r>
              <a:rPr lang="en-GB" b="0" i="0" dirty="0">
                <a:solidFill>
                  <a:srgbClr val="3F3F3F"/>
                </a:solidFill>
                <a:effectLst/>
                <a:latin typeface="roboto-regular"/>
              </a:rPr>
              <a:t>, </a:t>
            </a:r>
            <a:r>
              <a:rPr lang="en-GB" b="0" i="0" u="none" strike="noStrike" dirty="0">
                <a:solidFill>
                  <a:srgbClr val="1D6357"/>
                </a:solidFill>
                <a:effectLst/>
                <a:latin typeface="roboto-regular"/>
                <a:hlinkClick r:id="rId4"/>
              </a:rPr>
              <a:t>Gantt chart</a:t>
            </a:r>
            <a:r>
              <a:rPr lang="en-GB" b="0" i="0" dirty="0">
                <a:solidFill>
                  <a:srgbClr val="3F3F3F"/>
                </a:solidFill>
                <a:effectLst/>
                <a:latin typeface="roboto-regular"/>
              </a:rPr>
              <a:t>, or </a:t>
            </a:r>
            <a:r>
              <a:rPr lang="en-GB" b="0" i="0" u="none" strike="noStrike" dirty="0">
                <a:solidFill>
                  <a:srgbClr val="1D6357"/>
                </a:solidFill>
                <a:effectLst/>
                <a:latin typeface="roboto-regular"/>
                <a:hlinkClick r:id="rId5"/>
              </a:rPr>
              <a:t>table</a:t>
            </a:r>
            <a:r>
              <a:rPr lang="en-GB" b="0" i="0" dirty="0">
                <a:solidFill>
                  <a:srgbClr val="3F3F3F"/>
                </a:solidFill>
                <a:effectLst/>
                <a:latin typeface="roboto-regular"/>
              </a:rPr>
              <a:t>, make sure that it clearly communicates the elements we have identified so far – tasks, task owners, deadlines, resources, etc. </a:t>
            </a:r>
          </a:p>
          <a:p>
            <a:pPr algn="l"/>
            <a:r>
              <a:rPr lang="en-GB" b="0" i="0" dirty="0">
                <a:solidFill>
                  <a:srgbClr val="3F3F3F"/>
                </a:solidFill>
                <a:effectLst/>
                <a:latin typeface="roboto-regular"/>
              </a:rPr>
              <a:t>This document should be easily accessible to everyone and should be editable. </a:t>
            </a:r>
          </a:p>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6</a:t>
            </a:fld>
            <a:endParaRPr lang="en-GB"/>
          </a:p>
        </p:txBody>
      </p:sp>
    </p:spTree>
    <p:extLst>
      <p:ext uri="{BB962C8B-B14F-4D97-AF65-F5344CB8AC3E}">
        <p14:creationId xmlns:p14="http://schemas.microsoft.com/office/powerpoint/2010/main" val="1804221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Templates with examples and blank for local completion available on the Caring for You hub – Branches and activists resources.</a:t>
            </a:r>
          </a:p>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8</a:t>
            </a:fld>
            <a:endParaRPr lang="en-GB"/>
          </a:p>
        </p:txBody>
      </p:sp>
    </p:spTree>
    <p:extLst>
      <p:ext uri="{BB962C8B-B14F-4D97-AF65-F5344CB8AC3E}">
        <p14:creationId xmlns:p14="http://schemas.microsoft.com/office/powerpoint/2010/main" val="1457308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10</a:t>
            </a:fld>
            <a:endParaRPr lang="en-GB"/>
          </a:p>
        </p:txBody>
      </p:sp>
    </p:spTree>
    <p:extLst>
      <p:ext uri="{BB962C8B-B14F-4D97-AF65-F5344CB8AC3E}">
        <p14:creationId xmlns:p14="http://schemas.microsoft.com/office/powerpoint/2010/main" val="622731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12</a:t>
            </a:fld>
            <a:endParaRPr lang="en-GB"/>
          </a:p>
        </p:txBody>
      </p:sp>
    </p:spTree>
    <p:extLst>
      <p:ext uri="{BB962C8B-B14F-4D97-AF65-F5344CB8AC3E}">
        <p14:creationId xmlns:p14="http://schemas.microsoft.com/office/powerpoint/2010/main" val="3670277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06D76D-26C1-7849-83A7-877757F8A927}"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6803D-388B-EB4B-A550-2641E0990F60}" type="slidenum">
              <a:rPr lang="en-US" smtClean="0"/>
              <a:t>‹#›</a:t>
            </a:fld>
            <a:endParaRPr lang="en-US" dirty="0"/>
          </a:p>
        </p:txBody>
      </p:sp>
    </p:spTree>
    <p:extLst>
      <p:ext uri="{BB962C8B-B14F-4D97-AF65-F5344CB8AC3E}">
        <p14:creationId xmlns:p14="http://schemas.microsoft.com/office/powerpoint/2010/main" val="283172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06D76D-26C1-7849-83A7-877757F8A927}"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6803D-388B-EB4B-A550-2641E0990F60}" type="slidenum">
              <a:rPr lang="en-US" smtClean="0"/>
              <a:t>‹#›</a:t>
            </a:fld>
            <a:endParaRPr lang="en-US" dirty="0"/>
          </a:p>
        </p:txBody>
      </p:sp>
    </p:spTree>
    <p:extLst>
      <p:ext uri="{BB962C8B-B14F-4D97-AF65-F5344CB8AC3E}">
        <p14:creationId xmlns:p14="http://schemas.microsoft.com/office/powerpoint/2010/main" val="993240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06D76D-26C1-7849-83A7-877757F8A927}" type="datetimeFigureOut">
              <a:rPr lang="en-US" smtClean="0"/>
              <a:t>9/12/2023</a:t>
            </a:fld>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F6803D-388B-EB4B-A550-2641E0990F60}" type="slidenum">
              <a:rPr lang="en-US" smtClean="0"/>
              <a:t>‹#›</a:t>
            </a:fld>
            <a:endParaRPr lang="en-US" dirty="0"/>
          </a:p>
        </p:txBody>
      </p:sp>
    </p:spTree>
    <p:extLst>
      <p:ext uri="{BB962C8B-B14F-4D97-AF65-F5344CB8AC3E}">
        <p14:creationId xmlns:p14="http://schemas.microsoft.com/office/powerpoint/2010/main" val="396306176"/>
      </p:ext>
    </p:extLst>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jpg"/><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10" Type="http://schemas.openxmlformats.org/officeDocument/2006/relationships/image" Target="../media/image27.jpeg"/><Relationship Id="rId4" Type="http://schemas.openxmlformats.org/officeDocument/2006/relationships/diagramData" Target="../diagrams/data4.xml"/><Relationship Id="rId9" Type="http://schemas.openxmlformats.org/officeDocument/2006/relationships/image" Target="../media/image26.jp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www.rcm.org.uk/media/5412/flexible-working-guidance3.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rcm.org.uk/media/6596/_sufht_publication_digital_updated.pdf" TargetMode="External"/><Relationship Id="rId5" Type="http://schemas.openxmlformats.org/officeDocument/2006/relationships/hyperlink" Target="https://www.rcm.org.uk/media/6392/working-with-the-menopause_guide.pdf" TargetMode="External"/><Relationship Id="rId4" Type="http://schemas.openxmlformats.org/officeDocument/2006/relationships/hyperlink" Target="https://www.rcm.org.uk/media/6370/work-related-stress.pdf" TargetMode="Externa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7CC4-4133-EA45-B050-CEEFAADE70E6}"/>
              </a:ext>
            </a:extLst>
          </p:cNvPr>
          <p:cNvSpPr>
            <a:spLocks noGrp="1"/>
          </p:cNvSpPr>
          <p:nvPr>
            <p:ph type="ctrTitle"/>
          </p:nvPr>
        </p:nvSpPr>
        <p:spPr>
          <a:xfrm>
            <a:off x="838350" y="2806860"/>
            <a:ext cx="7027494" cy="1322558"/>
          </a:xfrm>
        </p:spPr>
        <p:txBody>
          <a:bodyPr anchor="t">
            <a:normAutofit/>
          </a:bodyPr>
          <a:lstStyle/>
          <a:p>
            <a:pPr algn="l"/>
            <a:r>
              <a:rPr lang="en-US" sz="3750" dirty="0">
                <a:solidFill>
                  <a:schemeClr val="bg1"/>
                </a:solidFill>
                <a:latin typeface="Arial" panose="020B0604020202020204" pitchFamily="34" charset="0"/>
                <a:cs typeface="Arial" panose="020B0604020202020204" pitchFamily="34" charset="0"/>
              </a:rPr>
              <a:t>Caring for You</a:t>
            </a:r>
            <a:br>
              <a:rPr lang="en-US" sz="3750" dirty="0">
                <a:solidFill>
                  <a:schemeClr val="bg1"/>
                </a:solidFill>
                <a:latin typeface="Arial" panose="020B0604020202020204" pitchFamily="34" charset="0"/>
                <a:cs typeface="Arial" panose="020B0604020202020204" pitchFamily="34" charset="0"/>
              </a:rPr>
            </a:br>
            <a:r>
              <a:rPr lang="en-US" sz="3750" dirty="0">
                <a:solidFill>
                  <a:schemeClr val="bg1"/>
                </a:solidFill>
                <a:latin typeface="Arial" panose="020B0604020202020204" pitchFamily="34" charset="0"/>
                <a:cs typeface="Arial" panose="020B0604020202020204" pitchFamily="34" charset="0"/>
              </a:rPr>
              <a:t>Action planning for activists. </a:t>
            </a:r>
          </a:p>
        </p:txBody>
      </p:sp>
      <p:sp>
        <p:nvSpPr>
          <p:cNvPr id="4" name="Title 1">
            <a:extLst>
              <a:ext uri="{FF2B5EF4-FFF2-40B4-BE49-F238E27FC236}">
                <a16:creationId xmlns:a16="http://schemas.microsoft.com/office/drawing/2014/main" id="{1CF22CD5-1764-4149-86CE-97B92BCC4C8C}"/>
              </a:ext>
            </a:extLst>
          </p:cNvPr>
          <p:cNvSpPr txBox="1">
            <a:spLocks/>
          </p:cNvSpPr>
          <p:nvPr/>
        </p:nvSpPr>
        <p:spPr>
          <a:xfrm>
            <a:off x="912767" y="3885572"/>
            <a:ext cx="5829300" cy="504021"/>
          </a:xfrm>
          <a:prstGeom prst="rect">
            <a:avLst/>
          </a:prstGeom>
        </p:spPr>
        <p:txBody>
          <a:bodyPr vert="horz" lIns="68580" tIns="34290" rIns="68580" bIns="34290" rtlCol="0" anchor="t">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2100" dirty="0">
              <a:solidFill>
                <a:schemeClr val="bg1"/>
              </a:solidFill>
              <a:latin typeface="Arial" panose="020B0604020202020204" pitchFamily="34" charset="0"/>
              <a:cs typeface="Arial" panose="020B0604020202020204" pitchFamily="34" charset="0"/>
            </a:endParaRPr>
          </a:p>
          <a:p>
            <a:pPr algn="l"/>
            <a:r>
              <a:rPr lang="en-US" sz="2100" dirty="0">
                <a:solidFill>
                  <a:schemeClr val="bg1"/>
                </a:solidFill>
                <a:latin typeface="Arial" panose="020B0604020202020204" pitchFamily="34" charset="0"/>
                <a:cs typeface="Arial" panose="020B0604020202020204" pitchFamily="34" charset="0"/>
              </a:rPr>
              <a:t>Refresh 2022</a:t>
            </a:r>
          </a:p>
        </p:txBody>
      </p:sp>
    </p:spTree>
    <p:extLst>
      <p:ext uri="{BB962C8B-B14F-4D97-AF65-F5344CB8AC3E}">
        <p14:creationId xmlns:p14="http://schemas.microsoft.com/office/powerpoint/2010/main" val="274250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628650" y="2810427"/>
            <a:ext cx="7886700" cy="556615"/>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Example – partnership working</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5AB60010-49D4-43F3-BB6F-8269E48B9D25}"/>
              </a:ext>
            </a:extLst>
          </p:cNvPr>
          <p:cNvSpPr txBox="1">
            <a:spLocks/>
          </p:cNvSpPr>
          <p:nvPr/>
        </p:nvSpPr>
        <p:spPr>
          <a:xfrm>
            <a:off x="700497" y="1687711"/>
            <a:ext cx="8054883" cy="4189214"/>
          </a:xfrm>
          <a:prstGeom prst="rect">
            <a:avLst/>
          </a:prstGeom>
        </p:spPr>
        <p:txBody>
          <a:bodyPr vert="horz" lIns="68580" tIns="34290" rIns="68580" bIns="3429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None/>
            </a:pPr>
            <a:endParaRPr lang="en-GB" sz="1800" dirty="0">
              <a:solidFill>
                <a:prstClr val="black"/>
              </a:solidFill>
              <a:ea typeface="Calibri"/>
              <a:cs typeface="Times New Roman"/>
            </a:endParaRPr>
          </a:p>
          <a:p>
            <a:pPr marL="0" indent="0">
              <a:lnSpc>
                <a:spcPct val="115000"/>
              </a:lnSpc>
              <a:buNone/>
            </a:pPr>
            <a:endParaRPr lang="en-GB" sz="1800" dirty="0">
              <a:solidFill>
                <a:schemeClr val="accent6">
                  <a:lumMod val="75000"/>
                </a:schemeClr>
              </a:solidFill>
              <a:latin typeface="Arial" panose="020B0604020202020204" pitchFamily="34" charset="0"/>
              <a:ea typeface="Calibri"/>
              <a:cs typeface="Arial" panose="020B0604020202020204" pitchFamily="34" charset="0"/>
            </a:endParaRPr>
          </a:p>
          <a:p>
            <a:pPr marL="0" indent="0">
              <a:lnSpc>
                <a:spcPct val="115000"/>
              </a:lnSpc>
              <a:buNone/>
            </a:pPr>
            <a:endParaRPr lang="en-GB" sz="1800" dirty="0">
              <a:solidFill>
                <a:prstClr val="black"/>
              </a:solidFill>
              <a:ea typeface="Calibri"/>
              <a:cs typeface="Times New Roman"/>
            </a:endParaRPr>
          </a:p>
          <a:p>
            <a:pPr marL="0" indent="0">
              <a:buNone/>
            </a:pPr>
            <a:endParaRPr lang="en-GB" sz="1800" dirty="0"/>
          </a:p>
        </p:txBody>
      </p:sp>
    </p:spTree>
    <p:extLst>
      <p:ext uri="{BB962C8B-B14F-4D97-AF65-F5344CB8AC3E}">
        <p14:creationId xmlns:p14="http://schemas.microsoft.com/office/powerpoint/2010/main" val="1921968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707781" y="681487"/>
            <a:ext cx="7886700" cy="722708"/>
          </a:xfrm>
          <a:ln>
            <a:noFill/>
          </a:ln>
        </p:spPr>
        <p:txBody>
          <a:bodyPr>
            <a:normAutofit fontScale="90000"/>
          </a:bodyPr>
          <a:lstStyle/>
          <a:p>
            <a:r>
              <a:rPr lang="en-US" sz="3000" b="1" dirty="0">
                <a:solidFill>
                  <a:schemeClr val="accent6">
                    <a:lumMod val="75000"/>
                  </a:schemeClr>
                </a:solidFill>
                <a:latin typeface="Arial" panose="020B0604020202020204" pitchFamily="34" charset="0"/>
                <a:cs typeface="Arial" panose="020B0604020202020204" pitchFamily="34" charset="0"/>
              </a:rPr>
              <a:t> </a:t>
            </a:r>
            <a:r>
              <a:rPr lang="en-GB" sz="3000" b="1" dirty="0">
                <a:solidFill>
                  <a:schemeClr val="accent6">
                    <a:lumMod val="75000"/>
                  </a:schemeClr>
                </a:solidFill>
                <a:latin typeface="Arial" panose="020B0604020202020204" pitchFamily="34" charset="0"/>
                <a:cs typeface="Arial" panose="020B0604020202020204" pitchFamily="34" charset="0"/>
              </a:rPr>
              <a:t>St Mary’s Manchester University NHS FT </a:t>
            </a:r>
            <a:br>
              <a:rPr lang="en-US" sz="3000" b="1" dirty="0">
                <a:solidFill>
                  <a:schemeClr val="accent6">
                    <a:lumMod val="75000"/>
                  </a:schemeClr>
                </a:solidFill>
                <a:latin typeface="Arial" panose="020B0604020202020204" pitchFamily="34" charset="0"/>
                <a:cs typeface="Arial" panose="020B0604020202020204" pitchFamily="34" charset="0"/>
              </a:rPr>
            </a:br>
            <a:r>
              <a:rPr lang="en-US" sz="3000" b="1" dirty="0">
                <a:solidFill>
                  <a:schemeClr val="accent6">
                    <a:lumMod val="75000"/>
                  </a:schemeClr>
                </a:solidFill>
                <a:latin typeface="Arial" panose="020B0604020202020204" pitchFamily="34" charset="0"/>
                <a:cs typeface="Arial" panose="020B0604020202020204" pitchFamily="34" charset="0"/>
              </a:rPr>
              <a:t> Action plan 2016 - 2018</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a:xfrm>
            <a:off x="294679" y="1525465"/>
            <a:ext cx="8220671" cy="3604022"/>
          </a:xfrm>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graphicFrame>
        <p:nvGraphicFramePr>
          <p:cNvPr id="7" name="Text Placeholder 3">
            <a:extLst>
              <a:ext uri="{FF2B5EF4-FFF2-40B4-BE49-F238E27FC236}">
                <a16:creationId xmlns:a16="http://schemas.microsoft.com/office/drawing/2014/main" id="{62D9C3A5-80EF-4B2A-B51A-9F217B88A76F}"/>
              </a:ext>
            </a:extLst>
          </p:cNvPr>
          <p:cNvGraphicFramePr/>
          <p:nvPr>
            <p:extLst>
              <p:ext uri="{D42A27DB-BD31-4B8C-83A1-F6EECF244321}">
                <p14:modId xmlns:p14="http://schemas.microsoft.com/office/powerpoint/2010/main" val="584914923"/>
              </p:ext>
            </p:extLst>
          </p:nvPr>
        </p:nvGraphicFramePr>
        <p:xfrm>
          <a:off x="889371" y="2126752"/>
          <a:ext cx="7365258" cy="3122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056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492920" y="385451"/>
            <a:ext cx="7886700" cy="835222"/>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Going from good to great</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a:xfrm>
            <a:off x="333970" y="1821657"/>
            <a:ext cx="5661422" cy="3662959"/>
          </a:xfrm>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sp>
        <p:nvSpPr>
          <p:cNvPr id="5" name="Text Placeholder 1">
            <a:extLst>
              <a:ext uri="{FF2B5EF4-FFF2-40B4-BE49-F238E27FC236}">
                <a16:creationId xmlns:a16="http://schemas.microsoft.com/office/drawing/2014/main" id="{37A2D7FC-DCEB-44B4-9465-5ED850E22AD4}"/>
              </a:ext>
            </a:extLst>
          </p:cNvPr>
          <p:cNvSpPr txBox="1">
            <a:spLocks/>
          </p:cNvSpPr>
          <p:nvPr/>
        </p:nvSpPr>
        <p:spPr>
          <a:xfrm>
            <a:off x="669728" y="2067898"/>
            <a:ext cx="8148111" cy="482421"/>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100" dirty="0"/>
              <a:t>!</a:t>
            </a:r>
          </a:p>
        </p:txBody>
      </p:sp>
      <p:graphicFrame>
        <p:nvGraphicFramePr>
          <p:cNvPr id="12" name="Text Placeholder 3">
            <a:extLst>
              <a:ext uri="{FF2B5EF4-FFF2-40B4-BE49-F238E27FC236}">
                <a16:creationId xmlns:a16="http://schemas.microsoft.com/office/drawing/2014/main" id="{5138798F-8EA3-4063-86D5-22494CEBB79D}"/>
              </a:ext>
            </a:extLst>
          </p:cNvPr>
          <p:cNvGraphicFramePr/>
          <p:nvPr>
            <p:extLst>
              <p:ext uri="{D42A27DB-BD31-4B8C-83A1-F6EECF244321}">
                <p14:modId xmlns:p14="http://schemas.microsoft.com/office/powerpoint/2010/main" val="1566820732"/>
              </p:ext>
            </p:extLst>
          </p:nvPr>
        </p:nvGraphicFramePr>
        <p:xfrm>
          <a:off x="492920" y="1918798"/>
          <a:ext cx="5617186" cy="34801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3" name="Content Placeholder 6">
            <a:extLst>
              <a:ext uri="{FF2B5EF4-FFF2-40B4-BE49-F238E27FC236}">
                <a16:creationId xmlns:a16="http://schemas.microsoft.com/office/drawing/2014/main" id="{173ECA81-898D-40D6-A0B4-92B17843D31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140637" y="3338110"/>
            <a:ext cx="2677202" cy="1782571"/>
          </a:xfrm>
          <a:prstGeom prst="rect">
            <a:avLst/>
          </a:prstGeom>
        </p:spPr>
      </p:pic>
      <p:pic>
        <p:nvPicPr>
          <p:cNvPr id="15" name="Picture 4" descr="P:\My Pictures\Microsoft Clip Organizer\Midwives\Midwives 2\IMG_0932.JPG">
            <a:extLst>
              <a:ext uri="{FF2B5EF4-FFF2-40B4-BE49-F238E27FC236}">
                <a16:creationId xmlns:a16="http://schemas.microsoft.com/office/drawing/2014/main" id="{64DB91FD-1524-4ACB-AEBD-924FCF69066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988" y="1506870"/>
            <a:ext cx="1989382" cy="1492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138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751742" y="348581"/>
            <a:ext cx="7886700" cy="588303"/>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MFT 2021- during pandemic </a:t>
            </a:r>
          </a:p>
        </p:txBody>
      </p:sp>
      <p:graphicFrame>
        <p:nvGraphicFramePr>
          <p:cNvPr id="14" name="Content Placeholder 4">
            <a:extLst>
              <a:ext uri="{FF2B5EF4-FFF2-40B4-BE49-F238E27FC236}">
                <a16:creationId xmlns:a16="http://schemas.microsoft.com/office/drawing/2014/main" id="{31DD784B-5AF2-484A-AEC0-B99FA883596F}"/>
              </a:ext>
            </a:extLst>
          </p:cNvPr>
          <p:cNvGraphicFramePr>
            <a:graphicFrameLocks noGrp="1"/>
          </p:cNvGraphicFramePr>
          <p:nvPr>
            <p:ph idx="1"/>
            <p:extLst>
              <p:ext uri="{D42A27DB-BD31-4B8C-83A1-F6EECF244321}">
                <p14:modId xmlns:p14="http://schemas.microsoft.com/office/powerpoint/2010/main" val="1734918087"/>
              </p:ext>
            </p:extLst>
          </p:nvPr>
        </p:nvGraphicFramePr>
        <p:xfrm>
          <a:off x="628650" y="1362807"/>
          <a:ext cx="7680081" cy="496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0529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712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1011114" y="705320"/>
            <a:ext cx="7886700" cy="556615"/>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Action plan SMART</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graphicFrame>
        <p:nvGraphicFramePr>
          <p:cNvPr id="8" name="Content Placeholder 2">
            <a:extLst>
              <a:ext uri="{FF2B5EF4-FFF2-40B4-BE49-F238E27FC236}">
                <a16:creationId xmlns:a16="http://schemas.microsoft.com/office/drawing/2014/main" id="{B412E796-6938-4DE7-92F4-1E1278BFB00A}"/>
              </a:ext>
            </a:extLst>
          </p:cNvPr>
          <p:cNvGraphicFramePr>
            <a:graphicFrameLocks/>
          </p:cNvGraphicFramePr>
          <p:nvPr>
            <p:extLst>
              <p:ext uri="{D42A27DB-BD31-4B8C-83A1-F6EECF244321}">
                <p14:modId xmlns:p14="http://schemas.microsoft.com/office/powerpoint/2010/main" val="958249977"/>
              </p:ext>
            </p:extLst>
          </p:nvPr>
        </p:nvGraphicFramePr>
        <p:xfrm>
          <a:off x="1011114" y="1635370"/>
          <a:ext cx="7297615" cy="41277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2392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50656" y="643124"/>
            <a:ext cx="7886700" cy="556615"/>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Action plan top tips</a:t>
            </a:r>
          </a:p>
        </p:txBody>
      </p:sp>
      <p:sp>
        <p:nvSpPr>
          <p:cNvPr id="9" name="Content Placeholder 2">
            <a:extLst>
              <a:ext uri="{FF2B5EF4-FFF2-40B4-BE49-F238E27FC236}">
                <a16:creationId xmlns:a16="http://schemas.microsoft.com/office/drawing/2014/main" id="{39B82A27-7774-481C-8E6A-6149DC2D69D9}"/>
              </a:ext>
            </a:extLst>
          </p:cNvPr>
          <p:cNvSpPr txBox="1">
            <a:spLocks/>
          </p:cNvSpPr>
          <p:nvPr/>
        </p:nvSpPr>
        <p:spPr>
          <a:xfrm>
            <a:off x="850656" y="1582204"/>
            <a:ext cx="7775728" cy="4189214"/>
          </a:xfrm>
          <a:prstGeom prst="rect">
            <a:avLst/>
          </a:prstGeom>
        </p:spPr>
        <p:txBody>
          <a:bodyPr vert="horz" lIns="68580" tIns="34290" rIns="68580" bIns="3429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AutoNum type="arabicPeriod"/>
            </a:pPr>
            <a:r>
              <a:rPr lang="en-GB" sz="2000" b="1" dirty="0">
                <a:solidFill>
                  <a:schemeClr val="accent1">
                    <a:lumMod val="75000"/>
                  </a:schemeClr>
                </a:solidFill>
                <a:latin typeface="Arial" panose="020B0604020202020204" pitchFamily="34" charset="0"/>
                <a:ea typeface="Calibri"/>
                <a:cs typeface="Arial" panose="020B0604020202020204" pitchFamily="34" charset="0"/>
              </a:rPr>
              <a:t>Partnership working </a:t>
            </a:r>
            <a:r>
              <a:rPr lang="en-GB" sz="2000" dirty="0">
                <a:solidFill>
                  <a:schemeClr val="accent1">
                    <a:lumMod val="75000"/>
                  </a:schemeClr>
                </a:solidFill>
                <a:latin typeface="Arial" panose="020B0604020202020204" pitchFamily="34" charset="0"/>
                <a:ea typeface="Calibri"/>
                <a:cs typeface="Arial" panose="020B0604020202020204" pitchFamily="34" charset="0"/>
              </a:rPr>
              <a:t>as a team decide group members and allocate individual roles/tasks.</a:t>
            </a:r>
          </a:p>
          <a:p>
            <a:pPr marL="342900" indent="-342900">
              <a:buFont typeface="Arial" panose="020B0604020202020204" pitchFamily="34" charset="0"/>
              <a:buAutoNum type="arabicPeriod"/>
            </a:pPr>
            <a:r>
              <a:rPr lang="en-GB" sz="2000" b="1" dirty="0">
                <a:solidFill>
                  <a:schemeClr val="accent1">
                    <a:lumMod val="75000"/>
                  </a:schemeClr>
                </a:solidFill>
                <a:latin typeface="Arial" panose="020B0604020202020204" pitchFamily="34" charset="0"/>
                <a:ea typeface="Calibri"/>
                <a:cs typeface="Arial" panose="020B0604020202020204" pitchFamily="34" charset="0"/>
              </a:rPr>
              <a:t>Objectives</a:t>
            </a:r>
            <a:r>
              <a:rPr lang="en-GB" sz="2000" dirty="0">
                <a:solidFill>
                  <a:schemeClr val="accent1">
                    <a:lumMod val="75000"/>
                  </a:schemeClr>
                </a:solidFill>
                <a:latin typeface="Arial" panose="020B0604020202020204" pitchFamily="34" charset="0"/>
                <a:ea typeface="Calibri"/>
                <a:cs typeface="Arial" panose="020B0604020202020204" pitchFamily="34" charset="0"/>
              </a:rPr>
              <a:t>: know what you want to do, try to specifically define what you want to achieve as early as possible.</a:t>
            </a:r>
            <a:r>
              <a:rPr lang="en-GB" sz="2000" b="1" dirty="0">
                <a:solidFill>
                  <a:schemeClr val="accent1">
                    <a:lumMod val="75000"/>
                  </a:schemeClr>
                </a:solidFill>
                <a:latin typeface="Arial" panose="020B0604020202020204" pitchFamily="34" charset="0"/>
                <a:ea typeface="Calibri"/>
                <a:cs typeface="Arial" panose="020B0604020202020204" pitchFamily="34" charset="0"/>
              </a:rPr>
              <a:t> </a:t>
            </a:r>
          </a:p>
          <a:p>
            <a:pPr marL="342900" indent="-342900">
              <a:buFont typeface="Arial" panose="020B0604020202020204" pitchFamily="34" charset="0"/>
              <a:buAutoNum type="arabicPeriod"/>
            </a:pPr>
            <a:r>
              <a:rPr lang="en-GB" sz="2000" b="1" dirty="0">
                <a:solidFill>
                  <a:schemeClr val="accent1">
                    <a:lumMod val="75000"/>
                  </a:schemeClr>
                </a:solidFill>
                <a:latin typeface="Arial" panose="020B0604020202020204" pitchFamily="34" charset="0"/>
                <a:ea typeface="Calibri"/>
                <a:cs typeface="Arial" panose="020B0604020202020204" pitchFamily="34" charset="0"/>
              </a:rPr>
              <a:t>Realistic  </a:t>
            </a:r>
            <a:r>
              <a:rPr lang="en-GB" sz="2000" dirty="0">
                <a:solidFill>
                  <a:schemeClr val="accent1">
                    <a:lumMod val="75000"/>
                  </a:schemeClr>
                </a:solidFill>
                <a:latin typeface="Arial" panose="020B0604020202020204" pitchFamily="34" charset="0"/>
                <a:ea typeface="Calibri"/>
                <a:cs typeface="Arial" panose="020B0604020202020204" pitchFamily="34" charset="0"/>
              </a:rPr>
              <a:t>in every aspect of the plan, state specific and achievable schedules, milestones and final outcomes.</a:t>
            </a:r>
          </a:p>
          <a:p>
            <a:pPr marL="342900" indent="-342900">
              <a:buFont typeface="Arial" panose="020B0604020202020204" pitchFamily="34" charset="0"/>
              <a:buAutoNum type="arabicPeriod"/>
            </a:pPr>
            <a:r>
              <a:rPr lang="en-GB" sz="2000" b="1" dirty="0">
                <a:solidFill>
                  <a:schemeClr val="accent1">
                    <a:lumMod val="75000"/>
                  </a:schemeClr>
                </a:solidFill>
                <a:latin typeface="Arial" panose="020B0604020202020204" pitchFamily="34" charset="0"/>
                <a:ea typeface="Calibri"/>
                <a:cs typeface="Arial" panose="020B0604020202020204" pitchFamily="34" charset="0"/>
              </a:rPr>
              <a:t>Milestones</a:t>
            </a:r>
            <a:r>
              <a:rPr lang="en-GB" sz="2000" dirty="0">
                <a:solidFill>
                  <a:schemeClr val="accent1">
                    <a:lumMod val="75000"/>
                  </a:schemeClr>
                </a:solidFill>
                <a:latin typeface="Arial" panose="020B0604020202020204" pitchFamily="34" charset="0"/>
                <a:ea typeface="Calibri"/>
                <a:cs typeface="Arial" panose="020B0604020202020204" pitchFamily="34" charset="0"/>
              </a:rPr>
              <a:t> set as measurable; create by starting at the end (what you hope to achieve) and working backwards to the present day.</a:t>
            </a:r>
          </a:p>
          <a:p>
            <a:pPr marL="342900" indent="-342900">
              <a:buFont typeface="Arial" panose="020B0604020202020204" pitchFamily="34" charset="0"/>
              <a:buAutoNum type="arabicPeriod"/>
            </a:pPr>
            <a:endParaRPr lang="en-GB" sz="2000" dirty="0">
              <a:solidFill>
                <a:schemeClr val="accent1">
                  <a:lumMod val="75000"/>
                </a:schemeClr>
              </a:solidFill>
              <a:latin typeface="Arial" panose="020B0604020202020204" pitchFamily="34" charset="0"/>
              <a:ea typeface="Calibri"/>
              <a:cs typeface="Arial" panose="020B0604020202020204" pitchFamily="34" charset="0"/>
            </a:endParaRPr>
          </a:p>
          <a:p>
            <a:pPr marL="0" indent="0">
              <a:lnSpc>
                <a:spcPct val="115000"/>
              </a:lnSpc>
              <a:buNone/>
            </a:pPr>
            <a:r>
              <a:rPr lang="en-GB" sz="2000" dirty="0">
                <a:solidFill>
                  <a:schemeClr val="accent1">
                    <a:lumMod val="75000"/>
                  </a:schemeClr>
                </a:solidFill>
                <a:latin typeface="Arial" panose="020B0604020202020204" pitchFamily="34" charset="0"/>
                <a:ea typeface="Calibri"/>
                <a:cs typeface="Arial" panose="020B0604020202020204" pitchFamily="34" charset="0"/>
              </a:rPr>
              <a:t>Having milestones helps you keep everyone motivated and breaks actions/tasks into smaller chunks and tangible goals. </a:t>
            </a:r>
          </a:p>
        </p:txBody>
      </p:sp>
    </p:spTree>
    <p:extLst>
      <p:ext uri="{BB962C8B-B14F-4D97-AF65-F5344CB8AC3E}">
        <p14:creationId xmlns:p14="http://schemas.microsoft.com/office/powerpoint/2010/main" val="154382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690196" y="402729"/>
            <a:ext cx="7886700" cy="556615"/>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Action plan top tips</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5AB60010-49D4-43F3-BB6F-8269E48B9D25}"/>
              </a:ext>
            </a:extLst>
          </p:cNvPr>
          <p:cNvSpPr txBox="1">
            <a:spLocks/>
          </p:cNvSpPr>
          <p:nvPr/>
        </p:nvSpPr>
        <p:spPr>
          <a:xfrm>
            <a:off x="799411" y="2125662"/>
            <a:ext cx="8054883" cy="4731753"/>
          </a:xfrm>
          <a:prstGeom prst="rect">
            <a:avLst/>
          </a:prstGeom>
        </p:spPr>
        <p:txBody>
          <a:bodyPr vert="horz" lIns="68580" tIns="34290" rIns="68580" bIns="3429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15000"/>
              </a:lnSpc>
              <a:buFont typeface="+mj-lt"/>
              <a:buAutoNum type="arabicPeriod" startAt="5"/>
            </a:pPr>
            <a:r>
              <a:rPr lang="en-GB" sz="2000" b="1" dirty="0">
                <a:solidFill>
                  <a:schemeClr val="accent1">
                    <a:lumMod val="75000"/>
                  </a:schemeClr>
                </a:solidFill>
                <a:latin typeface="Arial" panose="020B0604020202020204" pitchFamily="34" charset="0"/>
                <a:ea typeface="Calibri"/>
                <a:cs typeface="Arial" panose="020B0604020202020204" pitchFamily="34" charset="0"/>
              </a:rPr>
              <a:t>Time: </a:t>
            </a:r>
            <a:r>
              <a:rPr lang="en-GB" sz="2000" dirty="0">
                <a:solidFill>
                  <a:schemeClr val="accent1">
                    <a:lumMod val="75000"/>
                  </a:schemeClr>
                </a:solidFill>
                <a:latin typeface="Arial" panose="020B0604020202020204" pitchFamily="34" charset="0"/>
                <a:ea typeface="Calibri"/>
                <a:cs typeface="Arial" panose="020B0604020202020204" pitchFamily="34" charset="0"/>
              </a:rPr>
              <a:t>don’t leave too much time between milestones, spacing them realistically will  help you focus on what need to be done.</a:t>
            </a:r>
            <a:r>
              <a:rPr lang="en-GB" sz="2000" b="1" dirty="0">
                <a:solidFill>
                  <a:schemeClr val="accent1">
                    <a:lumMod val="75000"/>
                  </a:schemeClr>
                </a:solidFill>
                <a:latin typeface="Arial" panose="020B0604020202020204" pitchFamily="34" charset="0"/>
                <a:ea typeface="Calibri"/>
                <a:cs typeface="Arial" panose="020B0604020202020204" pitchFamily="34" charset="0"/>
              </a:rPr>
              <a:t>   </a:t>
            </a:r>
          </a:p>
          <a:p>
            <a:pPr marL="342900" indent="-342900">
              <a:lnSpc>
                <a:spcPct val="115000"/>
              </a:lnSpc>
              <a:buFont typeface="+mj-lt"/>
              <a:buAutoNum type="arabicPeriod" startAt="5"/>
            </a:pPr>
            <a:r>
              <a:rPr lang="en-GB" sz="2000" b="1" dirty="0">
                <a:solidFill>
                  <a:schemeClr val="accent1">
                    <a:lumMod val="75000"/>
                  </a:schemeClr>
                </a:solidFill>
                <a:latin typeface="Arial" panose="020B0604020202020204" pitchFamily="34" charset="0"/>
                <a:ea typeface="Calibri"/>
                <a:cs typeface="Arial" panose="020B0604020202020204" pitchFamily="34" charset="0"/>
              </a:rPr>
              <a:t>Publications:</a:t>
            </a:r>
          </a:p>
          <a:p>
            <a:pPr lvl="1">
              <a:lnSpc>
                <a:spcPct val="115000"/>
              </a:lnSpc>
            </a:pPr>
            <a:r>
              <a:rPr lang="en-GB" sz="2000" dirty="0">
                <a:solidFill>
                  <a:schemeClr val="accent1">
                    <a:lumMod val="75000"/>
                  </a:schemeClr>
                </a:solidFill>
                <a:latin typeface="Arial" panose="020B0604020202020204" pitchFamily="34" charset="0"/>
                <a:ea typeface="Calibri"/>
                <a:cs typeface="Arial" panose="020B0604020202020204" pitchFamily="34" charset="0"/>
                <a:hlinkClick r:id="rId4"/>
              </a:rPr>
              <a:t>Work related stress</a:t>
            </a:r>
            <a:r>
              <a:rPr lang="en-GB" sz="2000" dirty="0">
                <a:solidFill>
                  <a:schemeClr val="accent1">
                    <a:lumMod val="75000"/>
                  </a:schemeClr>
                </a:solidFill>
                <a:latin typeface="Arial" panose="020B0604020202020204" pitchFamily="34" charset="0"/>
                <a:ea typeface="Calibri"/>
                <a:cs typeface="Arial" panose="020B0604020202020204" pitchFamily="34" charset="0"/>
              </a:rPr>
              <a:t>, </a:t>
            </a:r>
          </a:p>
          <a:p>
            <a:pPr lvl="1">
              <a:lnSpc>
                <a:spcPct val="115000"/>
              </a:lnSpc>
            </a:pPr>
            <a:r>
              <a:rPr lang="en-GB" sz="2000" dirty="0">
                <a:solidFill>
                  <a:schemeClr val="accent1">
                    <a:lumMod val="75000"/>
                  </a:schemeClr>
                </a:solidFill>
                <a:latin typeface="Arial" panose="020B0604020202020204" pitchFamily="34" charset="0"/>
                <a:ea typeface="Calibri"/>
                <a:cs typeface="Arial" panose="020B0604020202020204" pitchFamily="34" charset="0"/>
                <a:hlinkClick r:id="rId5"/>
              </a:rPr>
              <a:t>Working with the menopause</a:t>
            </a:r>
            <a:r>
              <a:rPr lang="en-GB" sz="2000" dirty="0">
                <a:solidFill>
                  <a:schemeClr val="accent1">
                    <a:lumMod val="75000"/>
                  </a:schemeClr>
                </a:solidFill>
                <a:latin typeface="Arial" panose="020B0604020202020204" pitchFamily="34" charset="0"/>
                <a:ea typeface="Calibri"/>
                <a:cs typeface="Arial" panose="020B0604020202020204" pitchFamily="34" charset="0"/>
              </a:rPr>
              <a:t>, </a:t>
            </a:r>
          </a:p>
          <a:p>
            <a:pPr lvl="1">
              <a:lnSpc>
                <a:spcPct val="115000"/>
              </a:lnSpc>
            </a:pPr>
            <a:r>
              <a:rPr lang="en-GB" sz="2000" dirty="0">
                <a:solidFill>
                  <a:schemeClr val="accent1">
                    <a:lumMod val="75000"/>
                  </a:schemeClr>
                </a:solidFill>
                <a:latin typeface="Arial" panose="020B0604020202020204" pitchFamily="34" charset="0"/>
                <a:ea typeface="Calibri"/>
                <a:cs typeface="Arial" panose="020B0604020202020204" pitchFamily="34" charset="0"/>
                <a:hlinkClick r:id="rId6"/>
              </a:rPr>
              <a:t>Standing up for High Standards, </a:t>
            </a:r>
            <a:endParaRPr lang="en-GB" sz="2000" dirty="0">
              <a:solidFill>
                <a:schemeClr val="accent1">
                  <a:lumMod val="75000"/>
                </a:schemeClr>
              </a:solidFill>
              <a:latin typeface="Arial" panose="020B0604020202020204" pitchFamily="34" charset="0"/>
              <a:ea typeface="Calibri"/>
              <a:cs typeface="Arial" panose="020B0604020202020204" pitchFamily="34" charset="0"/>
            </a:endParaRPr>
          </a:p>
          <a:p>
            <a:pPr lvl="1">
              <a:lnSpc>
                <a:spcPct val="115000"/>
              </a:lnSpc>
            </a:pPr>
            <a:r>
              <a:rPr lang="en-GB" sz="2000" dirty="0">
                <a:solidFill>
                  <a:schemeClr val="accent1">
                    <a:lumMod val="75000"/>
                  </a:schemeClr>
                </a:solidFill>
                <a:latin typeface="Arial" panose="020B0604020202020204" pitchFamily="34" charset="0"/>
                <a:ea typeface="Calibri"/>
                <a:cs typeface="Arial" panose="020B0604020202020204" pitchFamily="34" charset="0"/>
                <a:hlinkClick r:id="rId7"/>
              </a:rPr>
              <a:t>Flexible working guidance</a:t>
            </a:r>
            <a:r>
              <a:rPr lang="en-GB" sz="2000" dirty="0">
                <a:solidFill>
                  <a:schemeClr val="accent1">
                    <a:lumMod val="75000"/>
                  </a:schemeClr>
                </a:solidFill>
                <a:latin typeface="Arial" panose="020B0604020202020204" pitchFamily="34" charset="0"/>
                <a:ea typeface="Calibri"/>
                <a:cs typeface="Arial" panose="020B0604020202020204" pitchFamily="34" charset="0"/>
              </a:rPr>
              <a:t>,</a:t>
            </a:r>
            <a:r>
              <a:rPr lang="en-GB" sz="2000" b="1" dirty="0">
                <a:solidFill>
                  <a:schemeClr val="accent1">
                    <a:lumMod val="75000"/>
                  </a:schemeClr>
                </a:solidFill>
                <a:latin typeface="Arial" panose="020B0604020202020204" pitchFamily="34" charset="0"/>
                <a:ea typeface="Calibri"/>
                <a:cs typeface="Arial" panose="020B0604020202020204" pitchFamily="34" charset="0"/>
              </a:rPr>
              <a:t> </a:t>
            </a:r>
          </a:p>
          <a:p>
            <a:pPr marL="342900" indent="-342900">
              <a:lnSpc>
                <a:spcPct val="115000"/>
              </a:lnSpc>
              <a:buFont typeface="+mj-lt"/>
              <a:buAutoNum type="arabicPeriod" startAt="5"/>
            </a:pPr>
            <a:r>
              <a:rPr lang="en-GB" sz="2000" b="1" dirty="0">
                <a:solidFill>
                  <a:schemeClr val="accent1">
                    <a:lumMod val="75000"/>
                  </a:schemeClr>
                </a:solidFill>
                <a:latin typeface="Arial" panose="020B0604020202020204" pitchFamily="34" charset="0"/>
                <a:ea typeface="Calibri"/>
                <a:cs typeface="Arial" panose="020B0604020202020204" pitchFamily="34" charset="0"/>
              </a:rPr>
              <a:t>Involve members: </a:t>
            </a:r>
            <a:r>
              <a:rPr lang="en-GB" sz="2000" dirty="0">
                <a:solidFill>
                  <a:schemeClr val="accent1">
                    <a:lumMod val="75000"/>
                  </a:schemeClr>
                </a:solidFill>
                <a:latin typeface="Arial" panose="020B0604020202020204" pitchFamily="34" charset="0"/>
                <a:ea typeface="Calibri"/>
                <a:cs typeface="Arial" panose="020B0604020202020204" pitchFamily="34" charset="0"/>
              </a:rPr>
              <a:t>share ideas and discuss at branch meetings feedback to the group</a:t>
            </a:r>
            <a:r>
              <a:rPr lang="en-GB" sz="2000" b="1" dirty="0">
                <a:solidFill>
                  <a:schemeClr val="accent1">
                    <a:lumMod val="75000"/>
                  </a:schemeClr>
                </a:solidFill>
                <a:latin typeface="Arial" panose="020B0604020202020204" pitchFamily="34" charset="0"/>
                <a:ea typeface="Calibri"/>
                <a:cs typeface="Arial" panose="020B0604020202020204" pitchFamily="34" charset="0"/>
              </a:rPr>
              <a:t>.</a:t>
            </a:r>
          </a:p>
          <a:p>
            <a:pPr marL="0" indent="0">
              <a:lnSpc>
                <a:spcPct val="115000"/>
              </a:lnSpc>
              <a:buNone/>
            </a:pPr>
            <a:r>
              <a:rPr lang="en-GB" sz="2000" b="1" dirty="0">
                <a:solidFill>
                  <a:schemeClr val="accent1">
                    <a:lumMod val="75000"/>
                  </a:schemeClr>
                </a:solidFill>
                <a:latin typeface="Arial" panose="020B0604020202020204" pitchFamily="34" charset="0"/>
                <a:ea typeface="Calibri"/>
                <a:cs typeface="Arial" panose="020B0604020202020204" pitchFamily="34" charset="0"/>
              </a:rPr>
              <a:t>Members will feel valued and heard by being consulted  throughout planning and implementation and evaluation.             </a:t>
            </a:r>
          </a:p>
          <a:p>
            <a:pPr marL="0" indent="0">
              <a:lnSpc>
                <a:spcPct val="115000"/>
              </a:lnSpc>
              <a:buNone/>
            </a:pPr>
            <a:r>
              <a:rPr lang="en-GB" sz="2000" b="1" dirty="0">
                <a:solidFill>
                  <a:schemeClr val="accent6">
                    <a:lumMod val="75000"/>
                  </a:schemeClr>
                </a:solidFill>
                <a:latin typeface="Arial" panose="020B0604020202020204" pitchFamily="34" charset="0"/>
                <a:ea typeface="Calibri"/>
                <a:cs typeface="Arial" panose="020B0604020202020204" pitchFamily="34" charset="0"/>
              </a:rPr>
              <a:t>You said - we did.</a:t>
            </a:r>
          </a:p>
          <a:p>
            <a:pPr marL="0" indent="0">
              <a:lnSpc>
                <a:spcPct val="115000"/>
              </a:lnSpc>
              <a:buNone/>
            </a:pPr>
            <a:endParaRPr lang="en-GB" sz="2000" dirty="0">
              <a:solidFill>
                <a:schemeClr val="accent6">
                  <a:lumMod val="75000"/>
                </a:schemeClr>
              </a:solidFill>
              <a:latin typeface="Arial" panose="020B0604020202020204" pitchFamily="34" charset="0"/>
              <a:ea typeface="Calibri"/>
              <a:cs typeface="Arial" panose="020B0604020202020204" pitchFamily="34" charset="0"/>
            </a:endParaRPr>
          </a:p>
          <a:p>
            <a:pPr marL="0" indent="0">
              <a:lnSpc>
                <a:spcPct val="115000"/>
              </a:lnSpc>
              <a:buNone/>
            </a:pPr>
            <a:endParaRPr lang="en-GB" sz="2000" dirty="0">
              <a:solidFill>
                <a:prstClr val="black"/>
              </a:solidFill>
              <a:latin typeface="Arial" panose="020B0604020202020204" pitchFamily="34" charset="0"/>
              <a:ea typeface="Calibri"/>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37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628650" y="737158"/>
            <a:ext cx="7886700" cy="722708"/>
          </a:xfrm>
          <a:ln>
            <a:noFill/>
          </a:ln>
        </p:spPr>
        <p:txBody>
          <a:bodyPr>
            <a:normAutofit/>
          </a:bodyPr>
          <a:lstStyle/>
          <a:p>
            <a:r>
              <a:rPr lang="en-GB" sz="3000" b="1" dirty="0">
                <a:solidFill>
                  <a:schemeClr val="accent6">
                    <a:lumMod val="75000"/>
                  </a:schemeClr>
                </a:solidFill>
                <a:latin typeface="Arial" panose="020B0604020202020204" pitchFamily="34" charset="0"/>
                <a:cs typeface="Arial" panose="020B0604020202020204" pitchFamily="34" charset="0"/>
              </a:rPr>
              <a:t>Action plan monitor, evaluate and update</a:t>
            </a:r>
            <a:endParaRPr lang="en-US" sz="3000" b="1" dirty="0">
              <a:solidFill>
                <a:schemeClr val="accent6">
                  <a:lumMod val="75000"/>
                </a:schemeClr>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a:xfrm>
            <a:off x="424296" y="2202473"/>
            <a:ext cx="8220671" cy="3604022"/>
          </a:xfrm>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graphicFrame>
        <p:nvGraphicFramePr>
          <p:cNvPr id="6" name="Content Placeholder 3">
            <a:extLst>
              <a:ext uri="{FF2B5EF4-FFF2-40B4-BE49-F238E27FC236}">
                <a16:creationId xmlns:a16="http://schemas.microsoft.com/office/drawing/2014/main" id="{D7DBF700-D2D0-4019-80B7-C59A0B2C4EC8}"/>
              </a:ext>
            </a:extLst>
          </p:cNvPr>
          <p:cNvGraphicFramePr>
            <a:graphicFrameLocks/>
          </p:cNvGraphicFramePr>
          <p:nvPr>
            <p:extLst>
              <p:ext uri="{D42A27DB-BD31-4B8C-83A1-F6EECF244321}">
                <p14:modId xmlns:p14="http://schemas.microsoft.com/office/powerpoint/2010/main" val="498394370"/>
              </p:ext>
            </p:extLst>
          </p:nvPr>
        </p:nvGraphicFramePr>
        <p:xfrm>
          <a:off x="628650" y="1948304"/>
          <a:ext cx="7811965" cy="35416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4009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628650" y="814725"/>
            <a:ext cx="7886700" cy="556615"/>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RCM action plan template</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graphicFrame>
        <p:nvGraphicFramePr>
          <p:cNvPr id="5" name="Content Placeholder 4">
            <a:extLst>
              <a:ext uri="{FF2B5EF4-FFF2-40B4-BE49-F238E27FC236}">
                <a16:creationId xmlns:a16="http://schemas.microsoft.com/office/drawing/2014/main" id="{469512AE-43D0-455D-81BA-BCCDDBEBA6B5}"/>
              </a:ext>
            </a:extLst>
          </p:cNvPr>
          <p:cNvGraphicFramePr>
            <a:graphicFrameLocks/>
          </p:cNvGraphicFramePr>
          <p:nvPr>
            <p:extLst>
              <p:ext uri="{D42A27DB-BD31-4B8C-83A1-F6EECF244321}">
                <p14:modId xmlns:p14="http://schemas.microsoft.com/office/powerpoint/2010/main" val="3844666443"/>
              </p:ext>
            </p:extLst>
          </p:nvPr>
        </p:nvGraphicFramePr>
        <p:xfrm>
          <a:off x="720969" y="1825625"/>
          <a:ext cx="7972972" cy="3661035"/>
        </p:xfrm>
        <a:graphic>
          <a:graphicData uri="http://schemas.openxmlformats.org/drawingml/2006/table">
            <a:tbl>
              <a:tblPr firstRow="1" firstCol="1" bandRow="1">
                <a:tableStyleId>{5C22544A-7EE6-4342-B048-85BDC9FD1C3A}</a:tableStyleId>
              </a:tblPr>
              <a:tblGrid>
                <a:gridCol w="653097">
                  <a:extLst>
                    <a:ext uri="{9D8B030D-6E8A-4147-A177-3AD203B41FA5}">
                      <a16:colId xmlns:a16="http://schemas.microsoft.com/office/drawing/2014/main" val="20000"/>
                    </a:ext>
                  </a:extLst>
                </a:gridCol>
                <a:gridCol w="1183026">
                  <a:extLst>
                    <a:ext uri="{9D8B030D-6E8A-4147-A177-3AD203B41FA5}">
                      <a16:colId xmlns:a16="http://schemas.microsoft.com/office/drawing/2014/main" val="20001"/>
                    </a:ext>
                  </a:extLst>
                </a:gridCol>
                <a:gridCol w="1348389">
                  <a:extLst>
                    <a:ext uri="{9D8B030D-6E8A-4147-A177-3AD203B41FA5}">
                      <a16:colId xmlns:a16="http://schemas.microsoft.com/office/drawing/2014/main" val="20002"/>
                    </a:ext>
                  </a:extLst>
                </a:gridCol>
                <a:gridCol w="1113942">
                  <a:extLst>
                    <a:ext uri="{9D8B030D-6E8A-4147-A177-3AD203B41FA5}">
                      <a16:colId xmlns:a16="http://schemas.microsoft.com/office/drawing/2014/main" val="20003"/>
                    </a:ext>
                  </a:extLst>
                </a:gridCol>
                <a:gridCol w="1088431">
                  <a:extLst>
                    <a:ext uri="{9D8B030D-6E8A-4147-A177-3AD203B41FA5}">
                      <a16:colId xmlns:a16="http://schemas.microsoft.com/office/drawing/2014/main" val="20004"/>
                    </a:ext>
                  </a:extLst>
                </a:gridCol>
                <a:gridCol w="807820">
                  <a:extLst>
                    <a:ext uri="{9D8B030D-6E8A-4147-A177-3AD203B41FA5}">
                      <a16:colId xmlns:a16="http://schemas.microsoft.com/office/drawing/2014/main" val="20005"/>
                    </a:ext>
                  </a:extLst>
                </a:gridCol>
                <a:gridCol w="807820">
                  <a:extLst>
                    <a:ext uri="{9D8B030D-6E8A-4147-A177-3AD203B41FA5}">
                      <a16:colId xmlns:a16="http://schemas.microsoft.com/office/drawing/2014/main" val="20006"/>
                    </a:ext>
                  </a:extLst>
                </a:gridCol>
                <a:gridCol w="970447">
                  <a:extLst>
                    <a:ext uri="{9D8B030D-6E8A-4147-A177-3AD203B41FA5}">
                      <a16:colId xmlns:a16="http://schemas.microsoft.com/office/drawing/2014/main" val="20007"/>
                    </a:ext>
                  </a:extLst>
                </a:gridCol>
              </a:tblGrid>
              <a:tr h="503442">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Objective</a:t>
                      </a:r>
                      <a:endParaRPr lang="en-GB" sz="15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Outcomes</a:t>
                      </a:r>
                      <a:endParaRPr lang="en-GB" sz="15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Actions</a:t>
                      </a:r>
                      <a:endParaRPr lang="en-GB" sz="15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Progress</a:t>
                      </a:r>
                      <a:endParaRPr lang="en-GB" sz="15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Lead   </a:t>
                      </a:r>
                      <a:endParaRPr lang="en-GB" sz="15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Target</a:t>
                      </a:r>
                      <a:r>
                        <a:rPr lang="en-GB" sz="15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Date</a:t>
                      </a:r>
                      <a:endParaRPr lang="en-GB" sz="14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Finished</a:t>
                      </a:r>
                      <a:endParaRPr lang="en-GB" sz="1400" dirty="0">
                        <a:effectLst/>
                        <a:latin typeface="Arial" panose="020B0604020202020204" pitchFamily="34" charset="0"/>
                        <a:ea typeface="Calibri"/>
                        <a:cs typeface="Arial" panose="020B0604020202020204" pitchFamily="34" charset="0"/>
                      </a:endParaRPr>
                    </a:p>
                  </a:txBody>
                  <a:tcPr marL="42772" marR="42772" marT="0" marB="0"/>
                </a:tc>
                <a:extLst>
                  <a:ext uri="{0D108BD9-81ED-4DB2-BD59-A6C34878D82A}">
                    <a16:rowId xmlns:a16="http://schemas.microsoft.com/office/drawing/2014/main" val="10000"/>
                  </a:ext>
                </a:extLst>
              </a:tr>
              <a:tr h="1040147">
                <a:tc>
                  <a:txBody>
                    <a:bodyPr/>
                    <a:lstStyle/>
                    <a:p>
                      <a:pPr algn="ctr">
                        <a:lnSpc>
                          <a:spcPct val="115000"/>
                        </a:lnSpc>
                        <a:spcAft>
                          <a:spcPts val="0"/>
                        </a:spcAft>
                      </a:pPr>
                      <a:r>
                        <a:rPr lang="en-GB" sz="1200" dirty="0">
                          <a:effectLst/>
                          <a:latin typeface="Arial" panose="020B0604020202020204" pitchFamily="34" charset="0"/>
                          <a:cs typeface="Arial" panose="020B0604020202020204" pitchFamily="34" charset="0"/>
                        </a:rPr>
                        <a:t>1</a:t>
                      </a:r>
                      <a:endParaRPr lang="en-GB" sz="12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l">
                        <a:lnSpc>
                          <a:spcPct val="115000"/>
                        </a:lnSpc>
                        <a:spcAft>
                          <a:spcPts val="0"/>
                        </a:spcAft>
                      </a:pPr>
                      <a:r>
                        <a:rPr lang="en-GB" sz="700" dirty="0">
                          <a:effectLst/>
                        </a:rPr>
                        <a:t> </a:t>
                      </a:r>
                    </a:p>
                    <a:p>
                      <a:pPr algn="l">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extLst>
                  <a:ext uri="{0D108BD9-81ED-4DB2-BD59-A6C34878D82A}">
                    <a16:rowId xmlns:a16="http://schemas.microsoft.com/office/drawing/2014/main" val="10001"/>
                  </a:ext>
                </a:extLst>
              </a:tr>
              <a:tr h="1058723">
                <a:tc>
                  <a:txBody>
                    <a:bodyPr/>
                    <a:lstStyle/>
                    <a:p>
                      <a:pPr algn="ctr">
                        <a:lnSpc>
                          <a:spcPct val="115000"/>
                        </a:lnSpc>
                        <a:spcAft>
                          <a:spcPts val="0"/>
                        </a:spcAft>
                      </a:pPr>
                      <a:r>
                        <a:rPr lang="en-GB" sz="1200" dirty="0">
                          <a:effectLst/>
                          <a:latin typeface="Arial" panose="020B0604020202020204" pitchFamily="34" charset="0"/>
                          <a:cs typeface="Arial" panose="020B0604020202020204" pitchFamily="34" charset="0"/>
                        </a:rPr>
                        <a:t>2</a:t>
                      </a:r>
                      <a:endParaRPr lang="en-GB" sz="12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l">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endParaRPr lang="en-GB" sz="700" dirty="0">
                        <a:solidFill>
                          <a:schemeClr val="accent1">
                            <a:lumMod val="75000"/>
                          </a:schemeClr>
                        </a:solidFill>
                        <a:latin typeface="Arial" panose="020B0604020202020204" pitchFamily="34" charset="0"/>
                        <a:cs typeface="Arial" panose="020B0604020202020204" pitchFamily="34" charset="0"/>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extLst>
                  <a:ext uri="{0D108BD9-81ED-4DB2-BD59-A6C34878D82A}">
                    <a16:rowId xmlns:a16="http://schemas.microsoft.com/office/drawing/2014/main" val="10002"/>
                  </a:ext>
                </a:extLst>
              </a:tr>
              <a:tr h="1058723">
                <a:tc>
                  <a:txBody>
                    <a:bodyPr/>
                    <a:lstStyle/>
                    <a:p>
                      <a:pPr algn="ctr">
                        <a:lnSpc>
                          <a:spcPct val="115000"/>
                        </a:lnSpc>
                        <a:spcAft>
                          <a:spcPts val="0"/>
                        </a:spcAft>
                      </a:pPr>
                      <a:r>
                        <a:rPr lang="en-GB" sz="1200" dirty="0">
                          <a:effectLst/>
                          <a:latin typeface="Arial" panose="020B0604020202020204" pitchFamily="34" charset="0"/>
                          <a:cs typeface="Arial" panose="020B0604020202020204" pitchFamily="34" charset="0"/>
                        </a:rPr>
                        <a:t>3</a:t>
                      </a:r>
                      <a:endParaRPr lang="en-GB" sz="1200" dirty="0">
                        <a:effectLst/>
                        <a:latin typeface="Arial" panose="020B0604020202020204" pitchFamily="34" charset="0"/>
                        <a:ea typeface="Calibri"/>
                        <a:cs typeface="Arial" panose="020B0604020202020204" pitchFamily="34" charset="0"/>
                      </a:endParaRPr>
                    </a:p>
                  </a:txBody>
                  <a:tcPr marL="42772" marR="42772" marT="0" marB="0"/>
                </a:tc>
                <a:tc>
                  <a:txBody>
                    <a:bodyPr/>
                    <a:lstStyle/>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ctr">
                        <a:lnSpc>
                          <a:spcPct val="115000"/>
                        </a:lnSpc>
                        <a:spcAft>
                          <a:spcPts val="0"/>
                        </a:spcAft>
                      </a:pPr>
                      <a:r>
                        <a:rPr lang="en-GB" sz="700" dirty="0">
                          <a:effectLst/>
                        </a:rPr>
                        <a:t> </a:t>
                      </a:r>
                    </a:p>
                    <a:p>
                      <a:pPr algn="l">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tc>
                  <a:txBody>
                    <a:bodyPr/>
                    <a:lstStyle/>
                    <a:p>
                      <a:pPr algn="ctr">
                        <a:lnSpc>
                          <a:spcPct val="115000"/>
                        </a:lnSpc>
                        <a:spcAft>
                          <a:spcPts val="0"/>
                        </a:spcAft>
                      </a:pPr>
                      <a:r>
                        <a:rPr lang="en-GB" sz="700" dirty="0">
                          <a:effectLst/>
                        </a:rPr>
                        <a:t> </a:t>
                      </a:r>
                      <a:endParaRPr lang="en-GB" sz="700" dirty="0">
                        <a:effectLst/>
                        <a:latin typeface="Calibri"/>
                        <a:ea typeface="Calibri"/>
                        <a:cs typeface="Times New Roman"/>
                      </a:endParaRPr>
                    </a:p>
                  </a:txBody>
                  <a:tcPr marL="42772" marR="42772"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36993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RCM action plan example</a:t>
            </a:r>
          </a:p>
        </p:txBody>
      </p:sp>
      <p:pic>
        <p:nvPicPr>
          <p:cNvPr id="7" name="Picture 2">
            <a:extLst>
              <a:ext uri="{FF2B5EF4-FFF2-40B4-BE49-F238E27FC236}">
                <a16:creationId xmlns:a16="http://schemas.microsoft.com/office/drawing/2014/main" id="{1527F1B1-D8FF-4EA6-BFB3-49A562ED59AE}"/>
              </a:ext>
            </a:extLst>
          </p:cNvPr>
          <p:cNvPicPr>
            <a:picLocks noGrp="1" noChangeAspect="1" noChangeArrowheads="1"/>
          </p:cNvPicPr>
          <p:nvPr>
            <p:ph idx="1"/>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79231" y="1875235"/>
            <a:ext cx="7768279" cy="3577233"/>
          </a:xfrm>
          <a:prstGeom prst="rect">
            <a:avLst/>
          </a:prstGeom>
          <a:solidFill>
            <a:schemeClr val="accent1">
              <a:alpha val="11000"/>
            </a:schemeClr>
          </a:solidFill>
          <a:ln w="9525">
            <a:solidFill>
              <a:schemeClr val="accent1">
                <a:lumMod val="60000"/>
                <a:lumOff val="40000"/>
              </a:schemeClr>
            </a:solidFill>
            <a:miter lim="800000"/>
            <a:headEnd/>
            <a:tailEnd/>
          </a:ln>
          <a:effectLst/>
        </p:spPr>
      </p:pic>
    </p:spTree>
    <p:extLst>
      <p:ext uri="{BB962C8B-B14F-4D97-AF65-F5344CB8AC3E}">
        <p14:creationId xmlns:p14="http://schemas.microsoft.com/office/powerpoint/2010/main" val="2052821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628650" y="365128"/>
            <a:ext cx="7886700" cy="689949"/>
          </a:xfrm>
          <a:ln>
            <a:noFill/>
          </a:ln>
        </p:spPr>
        <p:txBody>
          <a:bodyPr>
            <a:normAutofit/>
          </a:bodyPr>
          <a:lstStyle/>
          <a:p>
            <a:r>
              <a:rPr lang="en-GB" altLang="en-US" sz="3200" b="1" dirty="0">
                <a:solidFill>
                  <a:schemeClr val="accent5"/>
                </a:solidFill>
                <a:latin typeface="Arial" panose="020B0604020202020204" pitchFamily="34" charset="0"/>
                <a:ea typeface="Calibri" panose="020F0502020204030204" pitchFamily="34" charset="0"/>
                <a:cs typeface="Arial" panose="020B0604020202020204" pitchFamily="34" charset="0"/>
              </a:rPr>
              <a:t>Caring for You  - employer evidence </a:t>
            </a:r>
            <a:endParaRPr lang="en-US" sz="3000" b="1" dirty="0">
              <a:solidFill>
                <a:schemeClr val="accent6">
                  <a:lumMod val="75000"/>
                </a:schemeClr>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968CD5C1-337C-3EEF-E9B3-0368E718A967}"/>
              </a:ext>
            </a:extLst>
          </p:cNvPr>
          <p:cNvSpPr>
            <a:spLocks noGrp="1"/>
          </p:cNvSpPr>
          <p:nvPr>
            <p:ph idx="1"/>
          </p:nvPr>
        </p:nvSpPr>
        <p:spPr>
          <a:xfrm>
            <a:off x="861646" y="1825625"/>
            <a:ext cx="3174023" cy="4351338"/>
          </a:xfrm>
        </p:spPr>
        <p:txBody>
          <a:bodyPr>
            <a:normAutofit/>
          </a:bodyPr>
          <a:lstStyle/>
          <a:p>
            <a:r>
              <a:rPr lang="en-GB" sz="2000" dirty="0">
                <a:solidFill>
                  <a:schemeClr val="accent1"/>
                </a:solidFill>
                <a:latin typeface="Arial" panose="020B0604020202020204" pitchFamily="34" charset="0"/>
                <a:cs typeface="Arial" panose="020B0604020202020204" pitchFamily="34" charset="0"/>
              </a:rPr>
              <a:t>Evaluate at start on signing charter</a:t>
            </a:r>
          </a:p>
          <a:p>
            <a:r>
              <a:rPr lang="en-GB" sz="2000" dirty="0">
                <a:solidFill>
                  <a:schemeClr val="accent1"/>
                </a:solidFill>
                <a:latin typeface="Arial" panose="020B0604020202020204" pitchFamily="34" charset="0"/>
                <a:cs typeface="Arial" panose="020B0604020202020204" pitchFamily="34" charset="0"/>
              </a:rPr>
              <a:t>Regular updates from action plan</a:t>
            </a:r>
          </a:p>
          <a:p>
            <a:r>
              <a:rPr lang="en-GB" sz="2000" dirty="0">
                <a:solidFill>
                  <a:schemeClr val="accent1"/>
                </a:solidFill>
                <a:latin typeface="Arial" panose="020B0604020202020204" pitchFamily="34" charset="0"/>
                <a:cs typeface="Arial" panose="020B0604020202020204" pitchFamily="34" charset="0"/>
              </a:rPr>
              <a:t>Re Evaluate after 12 months /year on year</a:t>
            </a:r>
          </a:p>
          <a:p>
            <a:pPr marL="0" indent="0">
              <a:buNone/>
            </a:pPr>
            <a:endParaRPr lang="en-GB" sz="2000" b="1" dirty="0">
              <a:solidFill>
                <a:schemeClr val="accent4"/>
              </a:solidFill>
              <a:latin typeface="Arial" panose="020B0604020202020204" pitchFamily="34" charset="0"/>
              <a:cs typeface="Arial" panose="020B0604020202020204" pitchFamily="34" charset="0"/>
            </a:endParaRPr>
          </a:p>
          <a:p>
            <a:pPr marL="0" indent="0">
              <a:buNone/>
            </a:pPr>
            <a:r>
              <a:rPr lang="en-GB" sz="2000" b="1" dirty="0">
                <a:solidFill>
                  <a:schemeClr val="accent4"/>
                </a:solidFill>
                <a:latin typeface="Arial" panose="020B0604020202020204" pitchFamily="34" charset="0"/>
                <a:cs typeface="Arial" panose="020B0604020202020204" pitchFamily="34" charset="0"/>
              </a:rPr>
              <a:t>Caring for You -      Employer Award </a:t>
            </a:r>
          </a:p>
          <a:p>
            <a:endParaRPr lang="en-GB" sz="2000"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D75A5A07-0D4A-56A8-EA06-340318903CDB}"/>
              </a:ext>
            </a:extLst>
          </p:cNvPr>
          <p:cNvGraphicFramePr>
            <a:graphicFrameLocks noGrp="1"/>
          </p:cNvGraphicFramePr>
          <p:nvPr>
            <p:extLst>
              <p:ext uri="{D42A27DB-BD31-4B8C-83A1-F6EECF244321}">
                <p14:modId xmlns:p14="http://schemas.microsoft.com/office/powerpoint/2010/main" val="1546609028"/>
              </p:ext>
            </p:extLst>
          </p:nvPr>
        </p:nvGraphicFramePr>
        <p:xfrm>
          <a:off x="4132385" y="1243132"/>
          <a:ext cx="4783015" cy="5137198"/>
        </p:xfrm>
        <a:graphic>
          <a:graphicData uri="http://schemas.openxmlformats.org/drawingml/2006/table">
            <a:tbl>
              <a:tblPr firstRow="1" firstCol="1" bandRow="1"/>
              <a:tblGrid>
                <a:gridCol w="2043866">
                  <a:extLst>
                    <a:ext uri="{9D8B030D-6E8A-4147-A177-3AD203B41FA5}">
                      <a16:colId xmlns:a16="http://schemas.microsoft.com/office/drawing/2014/main" val="1631608379"/>
                    </a:ext>
                  </a:extLst>
                </a:gridCol>
                <a:gridCol w="1030692">
                  <a:extLst>
                    <a:ext uri="{9D8B030D-6E8A-4147-A177-3AD203B41FA5}">
                      <a16:colId xmlns:a16="http://schemas.microsoft.com/office/drawing/2014/main" val="3763573466"/>
                    </a:ext>
                  </a:extLst>
                </a:gridCol>
                <a:gridCol w="732984">
                  <a:extLst>
                    <a:ext uri="{9D8B030D-6E8A-4147-A177-3AD203B41FA5}">
                      <a16:colId xmlns:a16="http://schemas.microsoft.com/office/drawing/2014/main" val="2428195165"/>
                    </a:ext>
                  </a:extLst>
                </a:gridCol>
                <a:gridCol w="975473">
                  <a:extLst>
                    <a:ext uri="{9D8B030D-6E8A-4147-A177-3AD203B41FA5}">
                      <a16:colId xmlns:a16="http://schemas.microsoft.com/office/drawing/2014/main" val="662762860"/>
                    </a:ext>
                  </a:extLst>
                </a:gridCol>
              </a:tblGrid>
              <a:tr h="756006">
                <a:tc>
                  <a:txBody>
                    <a:bodyPr/>
                    <a:lstStyle/>
                    <a:p>
                      <a:pPr algn="l" fontAlgn="t">
                        <a:spcBef>
                          <a:spcPts val="0"/>
                        </a:spcBef>
                        <a:spcAft>
                          <a:spcPts val="0"/>
                        </a:spcAft>
                      </a:pPr>
                      <a:r>
                        <a:rPr lang="en-GB" sz="1100" b="1" i="0" u="none" strike="noStrike" dirty="0">
                          <a:effectLst/>
                          <a:latin typeface="Arial" panose="020B0604020202020204" pitchFamily="34" charset="0"/>
                          <a:ea typeface="Calibri" panose="020F0502020204030204" pitchFamily="34" charset="0"/>
                          <a:cs typeface="Times New Roman" panose="02020603050405020304" pitchFamily="18" charset="0"/>
                        </a:rPr>
                        <a:t>Charter Theme </a:t>
                      </a:r>
                      <a:endParaRPr lang="en-GB" sz="1100" b="0" i="0" u="none" strike="noStrike" dirty="0">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1" i="0" u="none" strike="noStrike">
                          <a:effectLst/>
                          <a:latin typeface="Arial" panose="020B0604020202020204" pitchFamily="34" charset="0"/>
                          <a:ea typeface="Calibri" panose="020F0502020204030204" pitchFamily="34" charset="0"/>
                          <a:cs typeface="Times New Roman" panose="02020603050405020304" pitchFamily="18" charset="0"/>
                        </a:rPr>
                        <a:t>Policies required with regular reviews</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1" i="0" u="none" strike="noStrike">
                          <a:effectLst/>
                          <a:latin typeface="Arial" panose="020B0604020202020204" pitchFamily="34" charset="0"/>
                          <a:ea typeface="Calibri" panose="020F0502020204030204" pitchFamily="34" charset="0"/>
                          <a:cs typeface="Times New Roman" panose="02020603050405020304" pitchFamily="18" charset="0"/>
                        </a:rPr>
                        <a:t>Practices and behaviours</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1" i="0" u="none" strike="noStrike">
                          <a:effectLst/>
                          <a:latin typeface="Arial" panose="020B0604020202020204" pitchFamily="34" charset="0"/>
                          <a:ea typeface="Calibri" panose="020F0502020204030204" pitchFamily="34" charset="0"/>
                          <a:cs typeface="Times New Roman" panose="02020603050405020304" pitchFamily="18" charset="0"/>
                        </a:rPr>
                        <a:t>Public Statements and Commitments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453617"/>
                  </a:ext>
                </a:extLst>
              </a:tr>
              <a:tr h="1289115">
                <a:tc>
                  <a:txBody>
                    <a:bodyPr/>
                    <a:lstStyle/>
                    <a:p>
                      <a:pPr algn="l" fontAlgn="t">
                        <a:spcBef>
                          <a:spcPts val="0"/>
                        </a:spcBef>
                        <a:spcAft>
                          <a:spcPts val="0"/>
                        </a:spcAft>
                      </a:pPr>
                      <a:r>
                        <a:rPr lang="en-GB" sz="1100" b="1" i="0" u="none" strike="noStrike" dirty="0">
                          <a:effectLst/>
                          <a:latin typeface="Arial" panose="020B0604020202020204" pitchFamily="34" charset="0"/>
                          <a:ea typeface="Calibri" panose="020F0502020204030204" pitchFamily="34" charset="0"/>
                          <a:cs typeface="Times New Roman" panose="02020603050405020304" pitchFamily="18" charset="0"/>
                        </a:rPr>
                        <a:t>Culture </a:t>
                      </a:r>
                      <a:r>
                        <a:rPr lang="en-GB" sz="1100" b="0" i="0" u="none" strike="noStrike" dirty="0">
                          <a:effectLst/>
                          <a:latin typeface="Arial" panose="020B0604020202020204" pitchFamily="34" charset="0"/>
                          <a:ea typeface="Calibri" panose="020F0502020204030204" pitchFamily="34" charset="0"/>
                          <a:cs typeface="Times New Roman" panose="02020603050405020304" pitchFamily="18" charset="0"/>
                        </a:rPr>
                        <a:t>We commit to promote a positive, inclusive culture where staff feel valued, respected and invested in, ensure a safe and effective learning environment for students </a:t>
                      </a:r>
                      <a:endParaRPr lang="en-GB" sz="1100" b="0" i="0" u="none" strike="noStrike" dirty="0">
                        <a:effectLst/>
                        <a:latin typeface="Arial" panose="020B0604020202020204" pitchFamily="34" charset="0"/>
                      </a:endParaRPr>
                    </a:p>
                    <a:p>
                      <a:pPr algn="l" fontAlgn="t">
                        <a:spcBef>
                          <a:spcPts val="0"/>
                        </a:spcBef>
                        <a:spcAft>
                          <a:spcPts val="0"/>
                        </a:spcAft>
                      </a:pPr>
                      <a:r>
                        <a:rPr lang="en-GB" sz="1100" b="0" i="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dirty="0">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0441131"/>
                  </a:ext>
                </a:extLst>
              </a:tr>
              <a:tr h="1359202">
                <a:tc>
                  <a:txBody>
                    <a:bodyPr/>
                    <a:lstStyle/>
                    <a:p>
                      <a:pPr algn="l" fontAlgn="t">
                        <a:spcBef>
                          <a:spcPts val="0"/>
                        </a:spcBef>
                        <a:spcAft>
                          <a:spcPts val="0"/>
                        </a:spcAft>
                      </a:pPr>
                      <a:r>
                        <a:rPr lang="en-GB" sz="1100" b="1" i="0" u="none" strike="noStrike">
                          <a:effectLst/>
                          <a:latin typeface="Arial" panose="020B0604020202020204" pitchFamily="34" charset="0"/>
                          <a:ea typeface="Calibri" panose="020F0502020204030204" pitchFamily="34" charset="0"/>
                          <a:cs typeface="Times New Roman" panose="02020603050405020304" pitchFamily="18" charset="0"/>
                        </a:rPr>
                        <a:t>Action </a:t>
                      </a: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We commit to work to in partnership with RCM branch and workforce business partners, to implement bespoke action plans based on local issues, identified by the maternity team.</a:t>
                      </a:r>
                      <a:endParaRPr lang="en-GB" sz="1100" b="0" i="0" u="none" strike="noStrike">
                        <a:effectLst/>
                        <a:latin typeface="Arial" panose="020B0604020202020204" pitchFamily="34" charset="0"/>
                      </a:endParaRPr>
                    </a:p>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395584"/>
                  </a:ext>
                </a:extLst>
              </a:tr>
              <a:tr h="1610858">
                <a:tc>
                  <a:txBody>
                    <a:bodyPr/>
                    <a:lstStyle/>
                    <a:p>
                      <a:pPr algn="l" fontAlgn="t">
                        <a:spcBef>
                          <a:spcPts val="0"/>
                        </a:spcBef>
                        <a:spcAft>
                          <a:spcPts val="0"/>
                        </a:spcAft>
                      </a:pPr>
                      <a:r>
                        <a:rPr lang="en-GB" sz="1100" b="1" i="0" u="none" strike="noStrike">
                          <a:effectLst/>
                          <a:latin typeface="Arial" panose="020B0604020202020204" pitchFamily="34" charset="0"/>
                          <a:ea typeface="Calibri" panose="020F0502020204030204" pitchFamily="34" charset="0"/>
                          <a:cs typeface="Times New Roman" panose="02020603050405020304" pitchFamily="18" charset="0"/>
                        </a:rPr>
                        <a:t>Responsibility </a:t>
                      </a: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We will implement robust H&amp;S strategies to prevent damage to staff wellbeing, ensuring zero tolerance of violence and/or aggression. As an employer we are committed to providing a safe and healthy working environment. </a:t>
                      </a:r>
                      <a:endParaRPr lang="en-GB" sz="1100" b="0" i="0" u="none" strike="noStrike">
                        <a:effectLst/>
                        <a:latin typeface="Arial" panose="020B0604020202020204" pitchFamily="34" charset="0"/>
                      </a:endParaRPr>
                    </a:p>
                    <a:p>
                      <a:pPr algn="l" fontAlgn="t">
                        <a:spcBef>
                          <a:spcPts val="0"/>
                        </a:spcBef>
                        <a:spcAft>
                          <a:spcPts val="0"/>
                        </a:spcAft>
                      </a:pPr>
                      <a:r>
                        <a:rPr lang="en-GB" sz="1100" b="1"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100" b="0" i="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b="0" i="0" u="none" strike="noStrike" dirty="0">
                        <a:effectLst/>
                        <a:latin typeface="Arial" panose="020B0604020202020204" pitchFamily="34" charset="0"/>
                      </a:endParaRPr>
                    </a:p>
                  </a:txBody>
                  <a:tcPr marL="16086" marR="16086" marT="223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527867"/>
                  </a:ext>
                </a:extLst>
              </a:tr>
            </a:tbl>
          </a:graphicData>
        </a:graphic>
      </p:graphicFrame>
    </p:spTree>
    <p:extLst>
      <p:ext uri="{BB962C8B-B14F-4D97-AF65-F5344CB8AC3E}">
        <p14:creationId xmlns:p14="http://schemas.microsoft.com/office/powerpoint/2010/main" val="836446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7CC4-4133-EA45-B050-CEEFAADE70E6}"/>
              </a:ext>
            </a:extLst>
          </p:cNvPr>
          <p:cNvSpPr>
            <a:spLocks noGrp="1"/>
          </p:cNvSpPr>
          <p:nvPr>
            <p:ph type="ctrTitle"/>
          </p:nvPr>
        </p:nvSpPr>
        <p:spPr>
          <a:xfrm>
            <a:off x="494931" y="3525497"/>
            <a:ext cx="7699499" cy="983255"/>
          </a:xfrm>
        </p:spPr>
        <p:txBody>
          <a:bodyPr anchor="t">
            <a:noAutofit/>
          </a:bodyPr>
          <a:lstStyle/>
          <a:p>
            <a:pPr algn="l"/>
            <a:r>
              <a:rPr lang="en-US" sz="3000" dirty="0">
                <a:solidFill>
                  <a:schemeClr val="bg1"/>
                </a:solidFill>
                <a:latin typeface="Arial" panose="020B0604020202020204" pitchFamily="34" charset="0"/>
                <a:cs typeface="Arial" panose="020B0604020202020204" pitchFamily="34" charset="0"/>
              </a:rPr>
              <a:t>Part 2 – example of implementing Caring for you in FT. – 2016 -2021.</a:t>
            </a:r>
          </a:p>
        </p:txBody>
      </p:sp>
      <p:sp>
        <p:nvSpPr>
          <p:cNvPr id="4" name="Title 1">
            <a:extLst>
              <a:ext uri="{FF2B5EF4-FFF2-40B4-BE49-F238E27FC236}">
                <a16:creationId xmlns:a16="http://schemas.microsoft.com/office/drawing/2014/main" id="{1CF22CD5-1764-4149-86CE-97B92BCC4C8C}"/>
              </a:ext>
            </a:extLst>
          </p:cNvPr>
          <p:cNvSpPr txBox="1">
            <a:spLocks/>
          </p:cNvSpPr>
          <p:nvPr/>
        </p:nvSpPr>
        <p:spPr>
          <a:xfrm>
            <a:off x="1657350" y="2724610"/>
            <a:ext cx="5829300" cy="50402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135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0277290"/>
      </p:ext>
    </p:extLst>
  </p:cSld>
  <p:clrMapOvr>
    <a:masterClrMapping/>
  </p:clrMapOvr>
</p:sld>
</file>

<file path=ppt/theme/theme1.xml><?xml version="1.0" encoding="utf-8"?>
<a:theme xmlns:a="http://schemas.openxmlformats.org/drawingml/2006/main" name="Office Theme">
  <a:themeElements>
    <a:clrScheme name="Berry">
      <a:dk1>
        <a:srgbClr val="000000"/>
      </a:dk1>
      <a:lt1>
        <a:srgbClr val="FFFFFF"/>
      </a:lt1>
      <a:dk2>
        <a:srgbClr val="44546A"/>
      </a:dk2>
      <a:lt2>
        <a:srgbClr val="E7E6E6"/>
      </a:lt2>
      <a:accent1>
        <a:srgbClr val="371488"/>
      </a:accent1>
      <a:accent2>
        <a:srgbClr val="EE6B42"/>
      </a:accent2>
      <a:accent3>
        <a:srgbClr val="F1903D"/>
      </a:accent3>
      <a:accent4>
        <a:srgbClr val="FF3333"/>
      </a:accent4>
      <a:accent5>
        <a:srgbClr val="A63589"/>
      </a:accent5>
      <a:accent6>
        <a:srgbClr val="DD239C"/>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m powerpoint template" id="{9FC4FB84-55A1-BD45-97B9-D5E4D70423BD}" vid="{7D751C1C-81D8-B747-AA62-D7B00DDC52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0210A1BFC9ED45B5EC745DB8D0DFF5" ma:contentTypeVersion="8" ma:contentTypeDescription="Create a new document." ma:contentTypeScope="" ma:versionID="1a11345890ea432c53f58c35fe9252be">
  <xsd:schema xmlns:xsd="http://www.w3.org/2001/XMLSchema" xmlns:xs="http://www.w3.org/2001/XMLSchema" xmlns:p="http://schemas.microsoft.com/office/2006/metadata/properties" xmlns:ns2="474f44ab-aaf7-4ed0-92bb-0fbe92a81273" xmlns:ns3="76dfe33f-c1a0-4250-8590-09fa896a099b" targetNamespace="http://schemas.microsoft.com/office/2006/metadata/properties" ma:root="true" ma:fieldsID="21bbab3169dadc99302d181d7d289a6a" ns2:_="" ns3:_="">
    <xsd:import namespace="474f44ab-aaf7-4ed0-92bb-0fbe92a81273"/>
    <xsd:import namespace="76dfe33f-c1a0-4250-8590-09fa896a09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4f44ab-aaf7-4ed0-92bb-0fbe92a812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dfe33f-c1a0-4250-8590-09fa896a099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D57D9B-2674-40A9-B4F0-85DF9D89CBF5}">
  <ds:schemaRefs>
    <ds:schemaRef ds:uri="http://purl.org/dc/elements/1.1/"/>
    <ds:schemaRef ds:uri="http://schemas.microsoft.com/office/2006/metadata/properties"/>
    <ds:schemaRef ds:uri="76dfe33f-c1a0-4250-8590-09fa896a099b"/>
    <ds:schemaRef ds:uri="474f44ab-aaf7-4ed0-92bb-0fbe92a81273"/>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777F46D3-A97A-4062-8E0A-F81E8D3B5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4f44ab-aaf7-4ed0-92bb-0fbe92a81273"/>
    <ds:schemaRef ds:uri="76dfe33f-c1a0-4250-8590-09fa896a09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52365B-9394-4A53-B96D-A54B0F4186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1224</Words>
  <Application>Microsoft Office PowerPoint</Application>
  <PresentationFormat>On-screen Show (4:3)</PresentationFormat>
  <Paragraphs>170</Paragraphs>
  <Slides>14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roboto-regular</vt:lpstr>
      <vt:lpstr>Office Theme</vt:lpstr>
      <vt:lpstr>Caring for You Action planning for activists. </vt:lpstr>
      <vt:lpstr>Action plan SMART</vt:lpstr>
      <vt:lpstr>Action plan top tips</vt:lpstr>
      <vt:lpstr>Action plan top tips</vt:lpstr>
      <vt:lpstr>Action plan monitor, evaluate and update</vt:lpstr>
      <vt:lpstr>RCM action plan template</vt:lpstr>
      <vt:lpstr>RCM action plan example</vt:lpstr>
      <vt:lpstr>Caring for You  - employer evidence </vt:lpstr>
      <vt:lpstr>Part 2 – example of implementing Caring for you in FT. – 2016 -2021.</vt:lpstr>
      <vt:lpstr>Example – partnership working</vt:lpstr>
      <vt:lpstr> St Mary’s Manchester University NHS FT   Action plan 2016 - 2018</vt:lpstr>
      <vt:lpstr>Going from good to great</vt:lpstr>
      <vt:lpstr>MFT 2021- during pandemic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Lesley Wood</dc:creator>
  <cp:lastModifiedBy>Emma Barr</cp:lastModifiedBy>
  <cp:revision>10</cp:revision>
  <dcterms:created xsi:type="dcterms:W3CDTF">2022-02-09T07:29:24Z</dcterms:created>
  <dcterms:modified xsi:type="dcterms:W3CDTF">2023-09-12T08:43:28Z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0x010100370210A1BFC9ED45B5EC745DB8D0DFF5</vt:lpwstr>
  </property>
</Properties>
</file>